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>
  <p:sldMasterIdLst>
    <p:sldMasterId id="2147483648" r:id="rId1"/>
    <p:sldMasterId id="2147483765" r:id="rId2"/>
    <p:sldMasterId id="2147483808" r:id="rId3"/>
    <p:sldMasterId id="2147483867" r:id="rId4"/>
    <p:sldMasterId id="2147483879" r:id="rId5"/>
  </p:sldMasterIdLst>
  <p:notesMasterIdLst>
    <p:notesMasterId r:id="rId17"/>
  </p:notesMasterIdLst>
  <p:handoutMasterIdLst>
    <p:handoutMasterId r:id="rId18"/>
  </p:handoutMasterIdLst>
  <p:sldIdLst>
    <p:sldId id="603" r:id="rId6"/>
    <p:sldId id="642" r:id="rId7"/>
    <p:sldId id="661" r:id="rId8"/>
    <p:sldId id="348" r:id="rId9"/>
    <p:sldId id="349" r:id="rId10"/>
    <p:sldId id="355" r:id="rId11"/>
    <p:sldId id="354" r:id="rId12"/>
    <p:sldId id="356" r:id="rId13"/>
    <p:sldId id="353" r:id="rId14"/>
    <p:sldId id="357" r:id="rId15"/>
    <p:sldId id="300" r:id="rId16"/>
  </p:sldIdLst>
  <p:sldSz cx="12192000" cy="6858000"/>
  <p:notesSz cx="6669088" cy="9926638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VeluxForOffice" panose="020B0604020202020204" charset="0"/>
      <p:regular r:id="rId27"/>
      <p:bold r:id="rId28"/>
      <p:italic r:id="rId29"/>
      <p:boldItalic r:id="rId30"/>
    </p:embeddedFont>
    <p:embeddedFont>
      <p:font typeface="Garamond" panose="02020404030301010803" pitchFamily="18" charset="0"/>
      <p:regular r:id="rId31"/>
      <p:bold r:id="rId32"/>
      <p:italic r:id="rId33"/>
    </p:embeddedFont>
    <p:embeddedFont>
      <p:font typeface="Wingdings 3" panose="05040102010807070707" pitchFamily="18" charset="2"/>
      <p:regular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09493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18987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28480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37973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47467" algn="l" defTabSz="1218987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56960" algn="l" defTabSz="1218987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66453" algn="l" defTabSz="1218987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75947" algn="l" defTabSz="1218987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D4F4AC-E34C-46C3-8122-51407575041C}">
          <p14:sldIdLst>
            <p14:sldId id="603"/>
          </p14:sldIdLst>
        </p14:section>
        <p14:section name="Untitled Section" id="{DA51FC0B-04B6-415F-9511-C461F2A78525}">
          <p14:sldIdLst>
            <p14:sldId id="642"/>
            <p14:sldId id="661"/>
            <p14:sldId id="348"/>
            <p14:sldId id="349"/>
            <p14:sldId id="355"/>
            <p14:sldId id="354"/>
            <p14:sldId id="356"/>
            <p14:sldId id="353"/>
            <p14:sldId id="357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1B1D"/>
    <a:srgbClr val="CBCBCB"/>
    <a:srgbClr val="1B1B1E"/>
    <a:srgbClr val="9ED6F5"/>
    <a:srgbClr val="B0B0B0"/>
    <a:srgbClr val="456B99"/>
    <a:srgbClr val="C4C4C4"/>
    <a:srgbClr val="FF0000"/>
    <a:srgbClr val="E0E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94403" autoAdjust="0"/>
  </p:normalViewPr>
  <p:slideViewPr>
    <p:cSldViewPr>
      <p:cViewPr varScale="1">
        <p:scale>
          <a:sx n="108" d="100"/>
          <a:sy n="108" d="100"/>
        </p:scale>
        <p:origin x="906" y="102"/>
      </p:cViewPr>
      <p:guideLst/>
    </p:cSldViewPr>
  </p:slideViewPr>
  <p:outlineViewPr>
    <p:cViewPr>
      <p:scale>
        <a:sx n="33" d="100"/>
        <a:sy n="33" d="100"/>
      </p:scale>
      <p:origin x="0" y="-1163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8" d="100"/>
        <a:sy n="98" d="100"/>
      </p:scale>
      <p:origin x="0" y="-8148"/>
    </p:cViewPr>
  </p:sorterViewPr>
  <p:notesViewPr>
    <p:cSldViewPr showGuides="1">
      <p:cViewPr varScale="1">
        <p:scale>
          <a:sx n="79" d="100"/>
          <a:sy n="79" d="100"/>
        </p:scale>
        <p:origin x="23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a-DK" sz="1000" dirty="0">
              <a:latin typeface="VeluxForOffice" panose="02000506030000020004" pitchFamily="2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da-DK" sz="1000" dirty="0">
              <a:latin typeface="VeluxForOffice" panose="02000506030000020004" pitchFamily="2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a-DK" sz="1000" dirty="0">
              <a:latin typeface="VeluxForOffice" panose="02000506030000020004" pitchFamily="2" charset="0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556E1EFB-15C5-4571-A732-6A6BE8312F7C}" type="slidenum">
              <a:rPr lang="da-DK" sz="1000">
                <a:latin typeface="VeluxForOffice" panose="02000506030000020004" pitchFamily="2" charset="0"/>
              </a:rPr>
              <a:pPr/>
              <a:t>‹#›</a:t>
            </a:fld>
            <a:endParaRPr lang="da-DK" sz="1000" dirty="0">
              <a:latin typeface="VeluxForOffice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99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VeluxForOffice" panose="02000506030000020004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latin typeface="VeluxForOffice" panose="02000506030000020004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VeluxForOffice" panose="02000506030000020004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latin typeface="VeluxForOffice" panose="02000506030000020004" pitchFamily="2" charset="0"/>
              </a:defRPr>
            </a:lvl1pPr>
          </a:lstStyle>
          <a:p>
            <a:fld id="{E42D5656-607A-4D7D-BA5C-D07045B5FEE8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775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rtl="0" eaLnBrk="0" fontAlgn="base" hangingPunct="0">
      <a:spcBef>
        <a:spcPts val="600"/>
      </a:spcBef>
      <a:spcAft>
        <a:spcPct val="0"/>
      </a:spcAft>
      <a:buFont typeface="Arial" panose="020B0604020202020204" pitchFamily="34" charset="0"/>
      <a:buChar char="​"/>
      <a:defRPr sz="1600" kern="1200">
        <a:solidFill>
          <a:schemeClr val="tx1"/>
        </a:solidFill>
        <a:latin typeface="VeluxForOffice" panose="02000506030000020004" pitchFamily="2" charset="0"/>
        <a:ea typeface="+mn-ea"/>
        <a:cs typeface="+mn-cs"/>
      </a:defRPr>
    </a:lvl1pPr>
    <a:lvl2pPr marL="180000" indent="-180000" algn="l" rtl="0" eaLnBrk="0" fontAlgn="base" hangingPunct="0">
      <a:spcBef>
        <a:spcPts val="600"/>
      </a:spcBef>
      <a:spcAft>
        <a:spcPct val="0"/>
      </a:spcAft>
      <a:buClr>
        <a:srgbClr val="FF0000"/>
      </a:buClr>
      <a:buFont typeface="Wingdings 3" panose="05040102010807070707" pitchFamily="18" charset="2"/>
      <a:buChar char="}"/>
      <a:defRPr sz="1600" kern="1200">
        <a:solidFill>
          <a:schemeClr val="tx1"/>
        </a:solidFill>
        <a:latin typeface="VeluxForOffice" panose="02000506030000020004" pitchFamily="2" charset="0"/>
        <a:ea typeface="+mn-ea"/>
        <a:cs typeface="+mn-cs"/>
      </a:defRPr>
    </a:lvl2pPr>
    <a:lvl3pPr marL="360000" indent="-180000" algn="l" rtl="0" eaLnBrk="0" fontAlgn="base" hangingPunct="0">
      <a:spcBef>
        <a:spcPts val="600"/>
      </a:spcBef>
      <a:spcAft>
        <a:spcPct val="0"/>
      </a:spcAft>
      <a:buClr>
        <a:srgbClr val="FF0000"/>
      </a:buClr>
      <a:buFont typeface="Wingdings 3" panose="05040102010807070707" pitchFamily="18" charset="2"/>
      <a:buChar char="}"/>
      <a:defRPr sz="1600" kern="1200">
        <a:solidFill>
          <a:schemeClr val="tx1"/>
        </a:solidFill>
        <a:latin typeface="VeluxForOffice" panose="02000506030000020004" pitchFamily="2" charset="0"/>
        <a:ea typeface="+mn-ea"/>
        <a:cs typeface="+mn-cs"/>
      </a:defRPr>
    </a:lvl3pPr>
    <a:lvl4pPr marL="540000" indent="-180000" algn="l" rtl="0" eaLnBrk="0" fontAlgn="base" hangingPunct="0">
      <a:spcBef>
        <a:spcPts val="600"/>
      </a:spcBef>
      <a:spcAft>
        <a:spcPct val="0"/>
      </a:spcAft>
      <a:buClr>
        <a:srgbClr val="FF0000"/>
      </a:buClr>
      <a:buFont typeface="Wingdings 3" panose="05040102010807070707" pitchFamily="18" charset="2"/>
      <a:buChar char="}"/>
      <a:defRPr sz="1600" kern="1200">
        <a:solidFill>
          <a:schemeClr val="tx1"/>
        </a:solidFill>
        <a:latin typeface="VeluxForOffice" panose="02000506030000020004" pitchFamily="2" charset="0"/>
        <a:ea typeface="+mn-ea"/>
        <a:cs typeface="+mn-cs"/>
      </a:defRPr>
    </a:lvl4pPr>
    <a:lvl5pPr marL="720000" indent="-180000" algn="l" rtl="0" eaLnBrk="0" fontAlgn="base" hangingPunct="0">
      <a:spcBef>
        <a:spcPts val="600"/>
      </a:spcBef>
      <a:spcAft>
        <a:spcPct val="0"/>
      </a:spcAft>
      <a:buClr>
        <a:srgbClr val="FF0000"/>
      </a:buClr>
      <a:buFont typeface="Wingdings 3" panose="05040102010807070707" pitchFamily="18" charset="2"/>
      <a:buChar char="}"/>
      <a:defRPr sz="1600" kern="1200">
        <a:solidFill>
          <a:schemeClr val="tx1"/>
        </a:solidFill>
        <a:latin typeface="VeluxForOffice" panose="02000506030000020004" pitchFamily="2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file:///U:\Velux\WORK\Logo%20red255.emf" TargetMode="External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8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31.png"/><Relationship Id="rId5" Type="http://schemas.openxmlformats.org/officeDocument/2006/relationships/image" Target="../media/image14.png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2628000" anchor="ctr" anchorCtr="0">
            <a:normAutofit/>
          </a:bodyPr>
          <a:lstStyle>
            <a:lvl1pPr marL="0" indent="0" algn="ctr">
              <a:buFontTx/>
              <a:buNone/>
              <a:defRPr sz="2100" baseline="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871" y="2105027"/>
            <a:ext cx="9521128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900" b="1" i="0"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43029" name="Rectangle 21" hidden="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8870" y="7004224"/>
            <a:ext cx="489281" cy="241200"/>
          </a:xfrm>
        </p:spPr>
        <p:txBody>
          <a:bodyPr/>
          <a:lstStyle>
            <a:lvl1pPr>
              <a:defRPr sz="100"/>
            </a:lvl1pPr>
          </a:lstStyle>
          <a:p>
            <a:fld id="{1A17C83B-5FE3-4737-A842-C0492A7A61F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7" y="360000"/>
            <a:ext cx="1173905" cy="392400"/>
          </a:xfrm>
          <a:blipFill>
            <a:blip r:embed="rId2"/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284984"/>
            <a:ext cx="9521128" cy="1113408"/>
          </a:xfrm>
        </p:spPr>
        <p:txBody>
          <a:bodyPr anchor="t" anchorCtr="0"/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FLD_Presenter_Place"/>
          <p:cNvSpPr>
            <a:spLocks noGrp="1"/>
          </p:cNvSpPr>
          <p:nvPr>
            <p:ph type="body" sz="quarter" idx="16" hasCustomPrompt="1"/>
          </p:nvPr>
        </p:nvSpPr>
        <p:spPr>
          <a:xfrm>
            <a:off x="358869" y="260650"/>
            <a:ext cx="9521129" cy="310731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i="0" cap="all" baseline="0"/>
            </a:lvl1pPr>
            <a:lvl2pPr marL="0" indent="0">
              <a:buFont typeface="Arial" panose="020B0604020202020204" pitchFamily="34" charset="0"/>
              <a:buNone/>
              <a:defRPr sz="1500" cap="all" baseline="0"/>
            </a:lvl2pPr>
            <a:lvl3pPr marL="0" indent="0">
              <a:buFont typeface="Arial" panose="020B0604020202020204" pitchFamily="34" charset="0"/>
              <a:buNone/>
              <a:defRPr sz="1500" cap="all" baseline="0"/>
            </a:lvl3pPr>
            <a:lvl4pPr marL="0" indent="0">
              <a:buFont typeface="Arial" panose="020B0604020202020204" pitchFamily="34" charset="0"/>
              <a:buNone/>
              <a:defRPr sz="1500" cap="all" baseline="0"/>
            </a:lvl4pPr>
            <a:lvl5pPr marL="0" indent="0">
              <a:buFont typeface="Arial" panose="020B0604020202020204" pitchFamily="34" charset="0"/>
              <a:buNone/>
              <a:defRPr sz="1500" cap="all" baseline="0"/>
            </a:lvl5pPr>
          </a:lstStyle>
          <a:p>
            <a:pPr lvl="0"/>
            <a:r>
              <a:rPr lang="en-GB" dirty="0"/>
              <a:t>Click to add Presenter / Place</a:t>
            </a:r>
          </a:p>
        </p:txBody>
      </p:sp>
      <p:sp>
        <p:nvSpPr>
          <p:cNvPr id="6" name="Date_DateCustomA"/>
          <p:cNvSpPr>
            <a:spLocks noGrp="1"/>
          </p:cNvSpPr>
          <p:nvPr>
            <p:ph type="body" sz="quarter" idx="17" hasCustomPrompt="1"/>
          </p:nvPr>
        </p:nvSpPr>
        <p:spPr>
          <a:xfrm>
            <a:off x="358869" y="609335"/>
            <a:ext cx="9521129" cy="263383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1500" i="0" cap="all" baseline="0"/>
            </a:lvl1pPr>
            <a:lvl2pPr marL="0" indent="0">
              <a:buFont typeface="Arial" panose="020B0604020202020204" pitchFamily="34" charset="0"/>
              <a:buNone/>
              <a:defRPr sz="1500"/>
            </a:lvl2pPr>
            <a:lvl3pPr marL="0" indent="0">
              <a:buFont typeface="Arial" panose="020B0604020202020204" pitchFamily="34" charset="0"/>
              <a:buNone/>
              <a:defRPr sz="1500"/>
            </a:lvl3pPr>
            <a:lvl4pPr marL="0" indent="0">
              <a:buFont typeface="Arial" panose="020B0604020202020204" pitchFamily="34" charset="0"/>
              <a:buNone/>
              <a:defRPr sz="1500"/>
            </a:lvl4pPr>
            <a:lvl5pPr marL="0" indent="0">
              <a:buFont typeface="Arial" panose="020B0604020202020204" pitchFamily="34" charset="0"/>
              <a:buNone/>
              <a:defRPr sz="1500"/>
            </a:lvl5pPr>
          </a:lstStyle>
          <a:p>
            <a:pPr lvl="0"/>
            <a:r>
              <a:rPr lang="en-GB" dirty="0"/>
              <a:t>click to Add date</a:t>
            </a:r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8"/>
          </p:nvPr>
        </p:nvSpPr>
        <p:spPr>
          <a:xfrm>
            <a:off x="848152" y="7004224"/>
            <a:ext cx="2200643" cy="240868"/>
          </a:xfrm>
        </p:spPr>
        <p:txBody>
          <a:bodyPr/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14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502" y="1238251"/>
            <a:ext cx="6594385" cy="49672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90073" y="1238253"/>
            <a:ext cx="4641472" cy="2363787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190074" y="3840164"/>
            <a:ext cx="4641471" cy="2365376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" name="Date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5177639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173736"/>
            <a:ext cx="8531352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7" y="173736"/>
            <a:ext cx="292608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1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68" y="907143"/>
            <a:ext cx="7238475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1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310086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9157547" y="274320"/>
            <a:ext cx="265176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16128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7" y="173736"/>
            <a:ext cx="292608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173736"/>
            <a:ext cx="8531352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309360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9157547" y="274320"/>
            <a:ext cx="265176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24375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15199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516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+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501" y="1238251"/>
            <a:ext cx="6594384" cy="49672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90074" y="1238251"/>
            <a:ext cx="2202436" cy="2363788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629107" y="1238251"/>
            <a:ext cx="2202437" cy="2363788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190074" y="3843341"/>
            <a:ext cx="4641471" cy="2362201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310567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238528" y="1238249"/>
            <a:ext cx="6593017" cy="496728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58869" y="1238251"/>
            <a:ext cx="4641472" cy="4967288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37701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870" y="1238251"/>
            <a:ext cx="5623132" cy="49672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3" hasCustomPrompt="1"/>
          </p:nvPr>
        </p:nvSpPr>
        <p:spPr>
          <a:xfrm>
            <a:off x="6215093" y="1238250"/>
            <a:ext cx="5616451" cy="49672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6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63018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-10245" y="0"/>
            <a:ext cx="12192000" cy="6858000"/>
          </a:xfrm>
        </p:spPr>
        <p:txBody>
          <a:bodyPr tIns="900000" anchor="ctr" anchorCtr="0">
            <a:normAutofit/>
          </a:bodyPr>
          <a:lstStyle>
            <a:lvl1pPr marL="0" indent="0" algn="ctr">
              <a:buFontTx/>
              <a:buNone/>
              <a:defRPr sz="2100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870" y="5575302"/>
            <a:ext cx="11472673" cy="739317"/>
          </a:xfrm>
        </p:spPr>
        <p:txBody>
          <a:bodyPr anchor="b" anchorCtr="0">
            <a:normAutofit/>
          </a:bodyPr>
          <a:lstStyle>
            <a:lvl1pPr>
              <a:defRPr sz="3900" b="0" i="1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7" y="360000"/>
            <a:ext cx="1173905" cy="3924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35430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tIns="900000" anchor="ctr" anchorCtr="0">
            <a:normAutofit/>
          </a:bodyPr>
          <a:lstStyle>
            <a:lvl1pPr marL="0" indent="0" algn="ctr">
              <a:buFontTx/>
              <a:buNone/>
              <a:defRPr sz="2100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7" y="360000"/>
            <a:ext cx="1173905" cy="3924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911941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lIns="6444000" tIns="0" anchor="ctr" anchorCtr="0">
            <a:normAutofit/>
          </a:bodyPr>
          <a:lstStyle>
            <a:lvl1pPr marL="0" indent="0" algn="l">
              <a:buFontTx/>
              <a:buNone/>
              <a:defRPr sz="21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8869" y="1238250"/>
            <a:ext cx="5618039" cy="5047200"/>
          </a:xfr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Char char="​"/>
              <a:defRPr sz="3200"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7" y="360000"/>
            <a:ext cx="1173905" cy="392400"/>
          </a:xfrm>
          <a:blipFill>
            <a:blip r:embed="rId2"/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930838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869" y="1203592"/>
            <a:ext cx="9521128" cy="714586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SzPct val="100000"/>
              <a:buFont typeface="Arial" panose="020B0604020202020204" pitchFamily="34" charset="0"/>
              <a:buChar char="​"/>
              <a:defRPr sz="2100" i="0"/>
            </a:lvl1pPr>
            <a:lvl2pPr marL="180000">
              <a:lnSpc>
                <a:spcPct val="100000"/>
              </a:lnSpc>
              <a:defRPr sz="2100"/>
            </a:lvl2pPr>
            <a:lvl3pPr marL="360000">
              <a:lnSpc>
                <a:spcPct val="100000"/>
              </a:lnSpc>
              <a:defRPr sz="1800"/>
            </a:lvl3pPr>
            <a:lvl4pPr marL="540000"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58870" y="2105027"/>
            <a:ext cx="3672956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58870" y="4269497"/>
            <a:ext cx="3672956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263547" y="2105027"/>
            <a:ext cx="3672956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4263549" y="4269497"/>
            <a:ext cx="3673677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8166641" y="2105027"/>
            <a:ext cx="3672956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5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8166643" y="4269497"/>
            <a:ext cx="3673677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869" y="2105027"/>
            <a:ext cx="3672956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8870" y="4269497"/>
            <a:ext cx="3672956" cy="387871"/>
          </a:xfrm>
        </p:spPr>
        <p:txBody>
          <a:bodyPr lIns="90000" tIns="90000" rIns="36000" anchor="t" anchorCtr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4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4263547" y="2105027"/>
            <a:ext cx="3673679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261960" y="4269497"/>
            <a:ext cx="3675267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165054" y="2105027"/>
            <a:ext cx="3674543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166640" y="4269497"/>
            <a:ext cx="3673680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666984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869" y="1238252"/>
            <a:ext cx="5618039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58869" y="2968239"/>
            <a:ext cx="5618039" cy="1497013"/>
          </a:xfrm>
          <a:ln w="22225" cap="flat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58867" y="4713301"/>
            <a:ext cx="5618039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13506" y="1238252"/>
            <a:ext cx="5618039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13505" y="2968239"/>
            <a:ext cx="5618039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13503" y="4713301"/>
            <a:ext cx="5618039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Arrow Connector 1"/>
          <p:cNvCxnSpPr>
            <a:stCxn id="8" idx="2"/>
            <a:endCxn id="9" idx="0"/>
          </p:cNvCxnSpPr>
          <p:nvPr userDrawn="1"/>
        </p:nvCxnSpPr>
        <p:spPr bwMode="auto">
          <a:xfrm flipH="1">
            <a:off x="3167888" y="2735263"/>
            <a:ext cx="1" cy="232974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2"/>
          <p:cNvCxnSpPr>
            <a:stCxn id="9" idx="2"/>
            <a:endCxn id="10" idx="0"/>
          </p:cNvCxnSpPr>
          <p:nvPr userDrawn="1"/>
        </p:nvCxnSpPr>
        <p:spPr bwMode="auto">
          <a:xfrm flipH="1">
            <a:off x="3167888" y="4465252"/>
            <a:ext cx="1" cy="248049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3"/>
          <p:cNvCxnSpPr>
            <a:stCxn id="10" idx="3"/>
            <a:endCxn id="16" idx="1"/>
          </p:cNvCxnSpPr>
          <p:nvPr userDrawn="1"/>
        </p:nvCxnSpPr>
        <p:spPr bwMode="auto">
          <a:xfrm>
            <a:off x="5976906" y="5461806"/>
            <a:ext cx="236599" cy="0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29" name="Straight Arrow Connector 4"/>
          <p:cNvCxnSpPr>
            <a:stCxn id="16" idx="0"/>
            <a:endCxn id="15" idx="2"/>
          </p:cNvCxnSpPr>
          <p:nvPr userDrawn="1"/>
        </p:nvCxnSpPr>
        <p:spPr bwMode="auto">
          <a:xfrm flipV="1">
            <a:off x="9022524" y="4465252"/>
            <a:ext cx="1" cy="248049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28" name="Straight Arrow Connector 5"/>
          <p:cNvCxnSpPr>
            <a:stCxn id="15" idx="0"/>
            <a:endCxn id="14" idx="2"/>
          </p:cNvCxnSpPr>
          <p:nvPr userDrawn="1"/>
        </p:nvCxnSpPr>
        <p:spPr bwMode="auto">
          <a:xfrm flipV="1">
            <a:off x="9022525" y="2735263"/>
            <a:ext cx="1" cy="232974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689341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2" y="0"/>
            <a:ext cx="12192775" cy="6858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7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11320079" y="7548102"/>
            <a:ext cx="60959" cy="153373"/>
          </a:xfrm>
        </p:spPr>
        <p:txBody>
          <a:bodyPr/>
          <a:lstStyle>
            <a:lvl1pPr>
              <a:defRPr sz="1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>
          <a:xfrm>
            <a:off x="465815" y="7548104"/>
            <a:ext cx="60959" cy="153373"/>
          </a:xfrm>
        </p:spPr>
        <p:txBody>
          <a:bodyPr/>
          <a:lstStyle>
            <a:lvl1pPr>
              <a:defRPr sz="1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2"/>
          </p:nvPr>
        </p:nvSpPr>
        <p:spPr>
          <a:xfrm>
            <a:off x="1562247" y="7548104"/>
            <a:ext cx="60959" cy="153373"/>
          </a:xfrm>
        </p:spPr>
        <p:txBody>
          <a:bodyPr/>
          <a:lstStyle>
            <a:lvl1pPr>
              <a:defRPr sz="1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41" y="358777"/>
            <a:ext cx="1173905" cy="390671"/>
          </a:xfrm>
          <a:prstGeom prst="rect">
            <a:avLst/>
          </a:prstGeom>
        </p:spPr>
      </p:pic>
      <p:pic>
        <p:nvPicPr>
          <p:cNvPr id="15" name="Picture skrift" descr="Signature_White_trans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/>
          <a:stretch/>
        </p:blipFill>
        <p:spPr bwMode="auto">
          <a:xfrm>
            <a:off x="1364987" y="2404851"/>
            <a:ext cx="9461123" cy="142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Printeres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6268549"/>
            <a:ext cx="262868" cy="257842"/>
          </a:xfrm>
          <a:prstGeom prst="rect">
            <a:avLst/>
          </a:prstGeom>
        </p:spPr>
      </p:pic>
      <p:sp>
        <p:nvSpPr>
          <p:cNvPr id="40" name="Text Placeholder Printerest"/>
          <p:cNvSpPr>
            <a:spLocks noGrp="1"/>
          </p:cNvSpPr>
          <p:nvPr>
            <p:ph type="body" sz="quarter" idx="32" hasCustomPrompt="1"/>
          </p:nvPr>
        </p:nvSpPr>
        <p:spPr>
          <a:xfrm>
            <a:off x="9534723" y="6271470"/>
            <a:ext cx="2300360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pinterest.com/</a:t>
            </a:r>
            <a:r>
              <a:rPr lang="en-GB" sz="1400" b="0" i="0" cap="none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VELUXGroup</a:t>
            </a: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/</a:t>
            </a:r>
          </a:p>
        </p:txBody>
      </p:sp>
      <p:pic>
        <p:nvPicPr>
          <p:cNvPr id="18" name="Picture Linkedi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5891097"/>
            <a:ext cx="264000" cy="264000"/>
          </a:xfrm>
          <a:prstGeom prst="rect">
            <a:avLst/>
          </a:prstGeom>
        </p:spPr>
      </p:pic>
      <p:sp>
        <p:nvSpPr>
          <p:cNvPr id="39" name="Text Placeholder Linkedin"/>
          <p:cNvSpPr>
            <a:spLocks noGrp="1"/>
          </p:cNvSpPr>
          <p:nvPr>
            <p:ph type="body" sz="quarter" idx="31" hasCustomPrompt="1"/>
          </p:nvPr>
        </p:nvSpPr>
        <p:spPr>
          <a:xfrm>
            <a:off x="9534723" y="5894787"/>
            <a:ext cx="2303535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linkedin.com/company/VELUX</a:t>
            </a:r>
          </a:p>
        </p:txBody>
      </p:sp>
      <p:pic>
        <p:nvPicPr>
          <p:cNvPr id="20" name="Picture YouTube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5513643"/>
            <a:ext cx="264000" cy="264000"/>
          </a:xfrm>
          <a:prstGeom prst="rect">
            <a:avLst/>
          </a:prstGeom>
        </p:spPr>
      </p:pic>
      <p:sp>
        <p:nvSpPr>
          <p:cNvPr id="38" name="Text Placeholder YouTube"/>
          <p:cNvSpPr>
            <a:spLocks noGrp="1"/>
          </p:cNvSpPr>
          <p:nvPr>
            <p:ph type="body" sz="quarter" idx="30" hasCustomPrompt="1"/>
          </p:nvPr>
        </p:nvSpPr>
        <p:spPr>
          <a:xfrm>
            <a:off x="9534723" y="5518103"/>
            <a:ext cx="2300360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youtube.com/user/VELUX</a:t>
            </a:r>
          </a:p>
        </p:txBody>
      </p:sp>
      <p:pic>
        <p:nvPicPr>
          <p:cNvPr id="17" name="Picture Facebook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5136189"/>
            <a:ext cx="264000" cy="264000"/>
          </a:xfrm>
          <a:prstGeom prst="rect">
            <a:avLst/>
          </a:prstGeom>
        </p:spPr>
      </p:pic>
      <p:sp>
        <p:nvSpPr>
          <p:cNvPr id="37" name="Text Placeholder Facebook"/>
          <p:cNvSpPr>
            <a:spLocks noGrp="1"/>
          </p:cNvSpPr>
          <p:nvPr>
            <p:ph type="body" sz="quarter" idx="29" hasCustomPrompt="1"/>
          </p:nvPr>
        </p:nvSpPr>
        <p:spPr>
          <a:xfrm>
            <a:off x="9534723" y="5141419"/>
            <a:ext cx="2300360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facebook.com/VELUX</a:t>
            </a:r>
          </a:p>
        </p:txBody>
      </p:sp>
      <p:pic>
        <p:nvPicPr>
          <p:cNvPr id="19" name="Picture Twitter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4758735"/>
            <a:ext cx="264000" cy="264000"/>
          </a:xfrm>
          <a:prstGeom prst="rect">
            <a:avLst/>
          </a:prstGeom>
        </p:spPr>
      </p:pic>
      <p:sp>
        <p:nvSpPr>
          <p:cNvPr id="35" name="Text Placeholder Twitter"/>
          <p:cNvSpPr>
            <a:spLocks noGrp="1"/>
          </p:cNvSpPr>
          <p:nvPr>
            <p:ph type="body" sz="quarter" idx="28" hasCustomPrompt="1"/>
          </p:nvPr>
        </p:nvSpPr>
        <p:spPr>
          <a:xfrm>
            <a:off x="9534723" y="4764735"/>
            <a:ext cx="2300360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twitter.com/VELUX</a:t>
            </a:r>
          </a:p>
        </p:txBody>
      </p:sp>
      <p:sp>
        <p:nvSpPr>
          <p:cNvPr id="26" name="Text Placeholder name"/>
          <p:cNvSpPr>
            <a:spLocks noGrp="1"/>
          </p:cNvSpPr>
          <p:nvPr>
            <p:ph type="body" sz="quarter" idx="23" hasCustomPrompt="1"/>
          </p:nvPr>
        </p:nvSpPr>
        <p:spPr>
          <a:xfrm>
            <a:off x="366267" y="5595438"/>
            <a:ext cx="3503712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/>
              <a:t>dd name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27" name="TextBox Contact info"/>
          <p:cNvSpPr txBox="1"/>
          <p:nvPr userDrawn="1"/>
        </p:nvSpPr>
        <p:spPr>
          <a:xfrm>
            <a:off x="366267" y="5346525"/>
            <a:ext cx="18366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baseline="0" dirty="0">
                <a:solidFill>
                  <a:schemeClr val="bg1"/>
                </a:solidFill>
                <a:latin typeface="+mj-lt"/>
              </a:rPr>
              <a:t>Contact info</a:t>
            </a:r>
            <a:endParaRPr lang="en-GB" sz="1400" b="1" cap="all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 Placeholder email"/>
          <p:cNvSpPr>
            <a:spLocks noGrp="1"/>
          </p:cNvSpPr>
          <p:nvPr>
            <p:ph type="body" sz="quarter" idx="24" hasCustomPrompt="1"/>
          </p:nvPr>
        </p:nvSpPr>
        <p:spPr>
          <a:xfrm>
            <a:off x="366268" y="5831118"/>
            <a:ext cx="3503712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/>
              <a:t>dd email@VELUX.com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29" name="Text Placeholder company"/>
          <p:cNvSpPr>
            <a:spLocks noGrp="1"/>
          </p:cNvSpPr>
          <p:nvPr>
            <p:ph type="body" sz="quarter" idx="25" hasCustomPrompt="1"/>
          </p:nvPr>
        </p:nvSpPr>
        <p:spPr>
          <a:xfrm>
            <a:off x="366268" y="6066798"/>
            <a:ext cx="3503712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/>
              <a:t>dd VELUX company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30" name="Text Placeholder website"/>
          <p:cNvSpPr>
            <a:spLocks noGrp="1"/>
          </p:cNvSpPr>
          <p:nvPr>
            <p:ph type="body" sz="quarter" idx="26" hasCustomPrompt="1"/>
          </p:nvPr>
        </p:nvSpPr>
        <p:spPr>
          <a:xfrm>
            <a:off x="366268" y="6302476"/>
            <a:ext cx="3503712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/>
              <a:t>dd VELUX website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36" name="TextBox Contact info"/>
          <p:cNvSpPr txBox="1"/>
          <p:nvPr userDrawn="1"/>
        </p:nvSpPr>
        <p:spPr>
          <a:xfrm>
            <a:off x="9171879" y="4449351"/>
            <a:ext cx="18366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1200" cap="all" baseline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find us here</a:t>
            </a:r>
          </a:p>
        </p:txBody>
      </p:sp>
    </p:spTree>
    <p:extLst>
      <p:ext uri="{BB962C8B-B14F-4D97-AF65-F5344CB8AC3E}">
        <p14:creationId xmlns:p14="http://schemas.microsoft.com/office/powerpoint/2010/main" val="34524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upto 8 subje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Agenda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8871" y="1866900"/>
            <a:ext cx="9521128" cy="43755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2952000" algn="l"/>
              </a:tabLst>
              <a:defRPr baseline="0">
                <a:solidFill>
                  <a:srgbClr val="B0B0B0"/>
                </a:solidFill>
              </a:defRPr>
            </a:lvl1pPr>
          </a:lstStyle>
          <a:p>
            <a:pPr lvl="0"/>
            <a:r>
              <a:rPr lang="en-GB" dirty="0"/>
              <a:t>Insert time, click TAB and insert subject, use black text colour to highlight text</a:t>
            </a:r>
          </a:p>
        </p:txBody>
      </p:sp>
      <p:sp>
        <p:nvSpPr>
          <p:cNvPr id="2" name="Date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602489" y="5876385"/>
            <a:ext cx="540201" cy="322485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-710529" y="5566651"/>
            <a:ext cx="648241" cy="309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6000"/>
              </a:lnSpc>
              <a:spcBef>
                <a:spcPts val="0"/>
              </a:spcBef>
            </a:pPr>
            <a:r>
              <a:rPr lang="en-GB" sz="600" dirty="0">
                <a:latin typeface="+mn-lt"/>
              </a:rPr>
              <a:t>Light grey, use eyedropper to</a:t>
            </a:r>
            <a:r>
              <a:rPr lang="en-GB" sz="600" baseline="0" dirty="0">
                <a:latin typeface="+mn-lt"/>
              </a:rPr>
              <a:t> change text colour</a:t>
            </a:r>
            <a:r>
              <a:rPr lang="en-GB" sz="600" dirty="0">
                <a:latin typeface="+mn-lt"/>
              </a:rPr>
              <a:t> 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78572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1" y="0"/>
            <a:ext cx="12192775" cy="6858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40" y="358775"/>
            <a:ext cx="1173905" cy="39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5" y="4470400"/>
            <a:ext cx="9521128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67413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1" y="0"/>
            <a:ext cx="12192775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40" y="358775"/>
            <a:ext cx="1173905" cy="39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5" y="4470400"/>
            <a:ext cx="9521128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20022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1" y="0"/>
            <a:ext cx="12192775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40" y="358775"/>
            <a:ext cx="1173905" cy="39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5" y="4470400"/>
            <a:ext cx="9521128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14659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1" y="0"/>
            <a:ext cx="12192775" cy="6858000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B0B0B0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B0B0B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B0B0B0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40" y="358775"/>
            <a:ext cx="1173905" cy="39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5" y="4470400"/>
            <a:ext cx="9521128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85631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9F1D-818C-492D-8052-E644F8D8612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0FF1-E4C2-4104-B14B-6F8AA031F6C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358870" y="365128"/>
            <a:ext cx="11266393" cy="6145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99" b="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User guide – delete</a:t>
            </a:r>
            <a:r>
              <a:rPr lang="en-GB" sz="3199" b="0" i="1" baseline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before use</a:t>
            </a:r>
            <a:endParaRPr lang="en-GB" sz="3199" b="0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8166641" y="3291198"/>
            <a:ext cx="3259724" cy="213904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tick mark next to </a:t>
            </a: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12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viewing of guides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1200" b="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400" b="1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Manual</a:t>
            </a:r>
            <a:r>
              <a:rPr lang="en-GB" sz="1400" b="1" i="1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g</a:t>
            </a:r>
            <a:r>
              <a:rPr lang="en-GB" sz="1400" b="1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uides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Make manual guides, right-click on the page choose </a:t>
            </a: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Grid and Guides – Add xxx Guide </a:t>
            </a:r>
            <a:r>
              <a:rPr lang="en-GB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they will then appear on all your slides</a:t>
            </a: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8166641" y="1250869"/>
            <a:ext cx="3619472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6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footer, slide number, </a:t>
            </a:r>
            <a:b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</a:t>
            </a:r>
          </a:p>
          <a:p>
            <a: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all the corrections with you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en-GB" altLang="da-DK" sz="1200" i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en-GB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only used on one slide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263548" y="1250869"/>
            <a:ext cx="2395997" cy="6617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</a:t>
            </a:r>
            <a:b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</a:t>
            </a:r>
            <a:r>
              <a:rPr lang="en-GB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choose </a:t>
            </a: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4263549" y="2061397"/>
            <a:ext cx="2615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</a:t>
            </a:r>
            <a:r>
              <a:rPr lang="en-GB" sz="14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picture</a:t>
            </a:r>
            <a:endParaRPr lang="en-GB" sz="14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</a:t>
            </a:r>
            <a:r>
              <a:rPr lang="en-GB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change</a:t>
            </a:r>
            <a:r>
              <a:rPr lang="en-GB" sz="1200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size</a:t>
            </a:r>
            <a:r>
              <a:rPr lang="en-GB" sz="1200" b="0" i="1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or</a:t>
            </a:r>
            <a:r>
              <a:rPr lang="en-GB" sz="1200" b="0" i="1" strike="noStrike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GB" sz="1200" b="0" i="1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</a:t>
            </a:r>
            <a:br>
              <a:rPr lang="en-GB" sz="1200" b="0" i="1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the picture</a:t>
            </a:r>
            <a:endParaRPr lang="en-GB" sz="1200" b="0" i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</a:t>
            </a: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key down while </a:t>
            </a:r>
            <a:b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</a:t>
            </a:r>
            <a:r>
              <a:rPr lang="en-GB" altLang="da-DK" sz="1200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picture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</a:t>
            </a: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you delete the picture and </a:t>
            </a:r>
            <a:b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</a:t>
            </a:r>
            <a:r>
              <a:rPr lang="en-GB" altLang="da-DK" sz="1200" b="0" i="1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en-GB" altLang="da-DK" sz="1200" b="0" i="1" strike="sng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200" b="0" i="1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</a:t>
            </a: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this happens, select the picture, </a:t>
            </a:r>
            <a:b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GB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2200" y="2317189"/>
            <a:ext cx="337400" cy="321707"/>
          </a:xfrm>
          <a:prstGeom prst="rect">
            <a:avLst/>
          </a:prstGeom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369430" y="4360722"/>
            <a:ext cx="3148855" cy="12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6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en-GB" altLang="da-DK" sz="1200" b="0" i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</a:t>
            </a:r>
            <a:r>
              <a:rPr lang="en-GB" altLang="da-DK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layout from the </a:t>
            </a:r>
            <a:r>
              <a:rPr lang="en-GB" altLang="da-DK" sz="1200" i="1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altLang="da-DK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drop down</a:t>
            </a:r>
            <a:r>
              <a:rPr lang="en-GB" altLang="da-DK" sz="1200" i="1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altLang="da-DK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</a:t>
            </a:r>
            <a:endParaRPr lang="en-GB" sz="12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4281319" y="4555394"/>
            <a:ext cx="2915620" cy="11079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en-GB" altLang="da-DK" sz="1200" i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</a:t>
            </a:r>
            <a:r>
              <a:rPr lang="en-GB" altLang="da-DK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position, size</a:t>
            </a:r>
            <a:r>
              <a:rPr lang="en-GB" altLang="da-DK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  <a:endParaRPr lang="en-GB" altLang="da-DK" sz="12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" y="-184654"/>
            <a:ext cx="184682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" y="-184654"/>
            <a:ext cx="184682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9" name="Text Box 48"/>
          <p:cNvSpPr txBox="1">
            <a:spLocks noChangeArrowheads="1"/>
          </p:cNvSpPr>
          <p:nvPr userDrawn="1"/>
        </p:nvSpPr>
        <p:spPr bwMode="auto">
          <a:xfrm>
            <a:off x="358869" y="2655915"/>
            <a:ext cx="2928112" cy="161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6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GB" sz="14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GB" sz="14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1200" b="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GB" altLang="da-DK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1200" b="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1200" b="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1200" b="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12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endParaRPr lang="en-GB" sz="12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893" y="1481194"/>
            <a:ext cx="262151" cy="2560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2202" y="4847868"/>
            <a:ext cx="492452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38417" y="4360722"/>
            <a:ext cx="324764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6"/>
          <a:srcRect l="36944" r="2272" b="69429"/>
          <a:stretch/>
        </p:blipFill>
        <p:spPr>
          <a:xfrm>
            <a:off x="2990297" y="5495193"/>
            <a:ext cx="593368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68957" y="3807589"/>
            <a:ext cx="549328" cy="28522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77599" y="2732264"/>
            <a:ext cx="359695" cy="335309"/>
          </a:xfrm>
          <a:prstGeom prst="rect">
            <a:avLst/>
          </a:prstGeom>
        </p:spPr>
      </p:pic>
      <p:sp>
        <p:nvSpPr>
          <p:cNvPr id="20" name="AutoShape 4"/>
          <p:cNvSpPr>
            <a:spLocks/>
          </p:cNvSpPr>
          <p:nvPr userDrawn="1"/>
        </p:nvSpPr>
        <p:spPr bwMode="gray">
          <a:xfrm>
            <a:off x="369430" y="1249329"/>
            <a:ext cx="2679365" cy="108234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Fonts</a:t>
            </a:r>
            <a:r>
              <a:rPr lang="en-GB" sz="14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used in the template</a:t>
            </a:r>
            <a:endParaRPr lang="en-GB" sz="14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is </a:t>
            </a:r>
            <a:r>
              <a:rPr lang="en-GB" sz="1200" b="1" i="1" cap="non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</a:t>
            </a:r>
            <a:r>
              <a:rPr lang="en-GB" sz="1200" b="1" i="1" cap="all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Bold CAPS </a:t>
            </a: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sz="1200" i="0" cap="non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</a:t>
            </a:r>
            <a:r>
              <a:rPr lang="en-GB" sz="1200" i="0" cap="all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Regular CAPS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body text is in Velux ForOffice Light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Recommended body text size:</a:t>
            </a:r>
            <a:r>
              <a:rPr lang="en-GB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12-32</a:t>
            </a:r>
            <a:endParaRPr lang="en-GB" sz="12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0" name="Picture 2" descr="C:\Users\taw\AppData\Local\Temp\SNAGHTMLaf298051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669" y="5318094"/>
            <a:ext cx="1948801" cy="13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00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guide - Templ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2129" y="2441056"/>
            <a:ext cx="1392495" cy="2661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3704" y="2441058"/>
            <a:ext cx="1916817" cy="3663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60656" y="2459664"/>
            <a:ext cx="1927109" cy="2782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/>
          <a:srcRect t="-794"/>
          <a:stretch/>
        </p:blipFill>
        <p:spPr>
          <a:xfrm>
            <a:off x="3478789" y="2780928"/>
            <a:ext cx="2070539" cy="39890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5615" y="4216923"/>
            <a:ext cx="2187836" cy="165108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3659239" y="4323915"/>
            <a:ext cx="1766069" cy="347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/>
          </a:p>
        </p:txBody>
      </p:sp>
      <p:sp>
        <p:nvSpPr>
          <p:cNvPr id="36" name="Text Box 48"/>
          <p:cNvSpPr txBox="1">
            <a:spLocks noChangeArrowheads="1"/>
          </p:cNvSpPr>
          <p:nvPr userDrawn="1"/>
        </p:nvSpPr>
        <p:spPr bwMode="auto">
          <a:xfrm>
            <a:off x="3478789" y="1820284"/>
            <a:ext cx="2132824" cy="1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4. Make a new </a:t>
            </a:r>
            <a:r>
              <a:rPr lang="en-GB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by clicking </a:t>
            </a:r>
            <a:r>
              <a:rPr lang="en-GB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or choose one already made.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en-GB" sz="900" b="0" kern="1200" baseline="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Date will be today but can be changed by clicking on the date field and Footer, enter the name in Footer title, Presenter and Place</a:t>
            </a:r>
          </a:p>
          <a:p>
            <a:pPr algn="l" eaLnBrk="1" hangingPunct="1">
              <a:spcAft>
                <a:spcPts val="600"/>
              </a:spcAft>
              <a:defRPr/>
            </a:pP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572409" y="1840106"/>
            <a:ext cx="2284569" cy="228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Arial" panose="020B0604020202020204" pitchFamily="34" charset="0"/>
                <a:cs typeface="Arial" panose="020B0604020202020204" pitchFamily="34" charset="0"/>
              </a:rPr>
              <a:t>1. Click on the TAB</a:t>
            </a:r>
            <a: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with your </a:t>
            </a:r>
            <a:b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company name</a:t>
            </a:r>
            <a:endParaRPr lang="en-GB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2. Choose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ompany Templates 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to open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a new template</a:t>
            </a:r>
          </a:p>
          <a:p>
            <a:pPr algn="l"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600"/>
              </a:spcAft>
              <a:defRPr/>
            </a:pPr>
            <a:endParaRPr lang="en-GB" sz="900" b="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600"/>
              </a:spcAft>
              <a:defRPr/>
            </a:pPr>
            <a:endParaRPr lang="en-GB" sz="900" b="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600"/>
              </a:spcAft>
              <a:defRPr/>
            </a:pPr>
            <a: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3. In </a:t>
            </a:r>
            <a:r>
              <a:rPr lang="en-GB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Content Library </a:t>
            </a:r>
            <a: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b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a PowerPoint file.</a:t>
            </a: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572410" y="710174"/>
            <a:ext cx="7322457" cy="695819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Templafy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1800" b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How to get started with the right PowerPoint-template</a:t>
            </a:r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529328" y="5800067"/>
            <a:ext cx="184658" cy="30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4" tIns="45702" rIns="91404" bIns="4570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40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83992" y="2686717"/>
            <a:ext cx="2214376" cy="743323"/>
            <a:chOff x="837083" y="2401006"/>
            <a:chExt cx="3246401" cy="1089754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37083" y="2401006"/>
              <a:ext cx="3246401" cy="108975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837083" y="2644616"/>
              <a:ext cx="596661" cy="8461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sz="1400" dirty="0" err="1"/>
            </a:p>
          </p:txBody>
        </p:sp>
      </p:grpSp>
      <p:sp>
        <p:nvSpPr>
          <p:cNvPr id="40" name="Text Box 48"/>
          <p:cNvSpPr txBox="1">
            <a:spLocks noChangeArrowheads="1"/>
          </p:cNvSpPr>
          <p:nvPr userDrawn="1"/>
        </p:nvSpPr>
        <p:spPr bwMode="auto">
          <a:xfrm>
            <a:off x="8222811" y="1820281"/>
            <a:ext cx="18599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7. The presentation will open in </a:t>
            </a:r>
            <a:b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PowerPoint and you can insert </a:t>
            </a:r>
            <a:b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slides from the Slide Library</a:t>
            </a: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5778559" y="2419587"/>
            <a:ext cx="2038573" cy="2939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425310" y="4458874"/>
            <a:ext cx="35324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8"/>
          <p:cNvSpPr txBox="1">
            <a:spLocks noChangeArrowheads="1"/>
          </p:cNvSpPr>
          <p:nvPr userDrawn="1"/>
        </p:nvSpPr>
        <p:spPr bwMode="auto">
          <a:xfrm>
            <a:off x="5780146" y="1820281"/>
            <a:ext cx="21936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4a. Fill in the fields and </a:t>
            </a:r>
            <a:r>
              <a:rPr lang="en-GB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click Create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A profile has been created, fill in all requiered fields and click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to download </a:t>
            </a: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4966203" y="6329967"/>
            <a:ext cx="373789" cy="2696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 err="1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992" y="365126"/>
            <a:ext cx="2596392" cy="777084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8289318" y="3153725"/>
            <a:ext cx="1757885" cy="22057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8548010" y="2633611"/>
            <a:ext cx="373789" cy="2696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 err="1"/>
          </a:p>
        </p:txBody>
      </p:sp>
      <p:sp>
        <p:nvSpPr>
          <p:cNvPr id="39" name="Rectangle 38"/>
          <p:cNvSpPr/>
          <p:nvPr userDrawn="1"/>
        </p:nvSpPr>
        <p:spPr>
          <a:xfrm>
            <a:off x="11020880" y="3548993"/>
            <a:ext cx="693584" cy="44574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 err="1"/>
          </a:p>
        </p:txBody>
      </p:sp>
      <p:sp>
        <p:nvSpPr>
          <p:cNvPr id="42" name="Text Box 48"/>
          <p:cNvSpPr txBox="1">
            <a:spLocks noChangeArrowheads="1"/>
          </p:cNvSpPr>
          <p:nvPr userDrawn="1"/>
        </p:nvSpPr>
        <p:spPr bwMode="auto">
          <a:xfrm>
            <a:off x="10344532" y="1820280"/>
            <a:ext cx="15696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8. Just click on the previews to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insert the slide</a:t>
            </a: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029118" y="2682923"/>
            <a:ext cx="733153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>
                <a:solidFill>
                  <a:schemeClr val="accent2">
                    <a:lumMod val="75000"/>
                  </a:schemeClr>
                </a:solidFill>
              </a:rPr>
              <a:t>Company name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2002362" y="2661448"/>
            <a:ext cx="771492" cy="152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 err="1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9"/>
          <a:srcRect t="23095" b="1364"/>
          <a:stretch/>
        </p:blipFill>
        <p:spPr>
          <a:xfrm>
            <a:off x="592919" y="2888358"/>
            <a:ext cx="383224" cy="530737"/>
          </a:xfrm>
          <a:prstGeom prst="rect">
            <a:avLst/>
          </a:prstGeom>
        </p:spPr>
      </p:pic>
      <p:sp>
        <p:nvSpPr>
          <p:cNvPr id="56" name="Afrundet rektangel 16"/>
          <p:cNvSpPr/>
          <p:nvPr userDrawn="1"/>
        </p:nvSpPr>
        <p:spPr>
          <a:xfrm>
            <a:off x="2872915" y="2591851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7" name="Afrundet rektangel 17"/>
          <p:cNvSpPr/>
          <p:nvPr userDrawn="1"/>
        </p:nvSpPr>
        <p:spPr>
          <a:xfrm>
            <a:off x="3152141" y="5143507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58" name="Afrundet rektangel 18"/>
          <p:cNvSpPr/>
          <p:nvPr userDrawn="1"/>
        </p:nvSpPr>
        <p:spPr>
          <a:xfrm>
            <a:off x="3152220" y="4379900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59" name="Afrundet rektangel 16"/>
          <p:cNvSpPr/>
          <p:nvPr userDrawn="1"/>
        </p:nvSpPr>
        <p:spPr>
          <a:xfrm>
            <a:off x="321143" y="3133190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0" name="Afrundet rektangel 16"/>
          <p:cNvSpPr/>
          <p:nvPr userDrawn="1"/>
        </p:nvSpPr>
        <p:spPr>
          <a:xfrm>
            <a:off x="321143" y="5073048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1" name="Afrundet rektangel 17"/>
          <p:cNvSpPr/>
          <p:nvPr userDrawn="1"/>
        </p:nvSpPr>
        <p:spPr>
          <a:xfrm>
            <a:off x="8987961" y="2466919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62" name="Afrundet rektangel 17"/>
          <p:cNvSpPr/>
          <p:nvPr userDrawn="1"/>
        </p:nvSpPr>
        <p:spPr>
          <a:xfrm>
            <a:off x="11782443" y="3673546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63" name="Afrundet rektangel 17"/>
          <p:cNvSpPr/>
          <p:nvPr userDrawn="1"/>
        </p:nvSpPr>
        <p:spPr>
          <a:xfrm>
            <a:off x="7171085" y="2518519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4a</a:t>
            </a:r>
          </a:p>
        </p:txBody>
      </p:sp>
      <p:sp>
        <p:nvSpPr>
          <p:cNvPr id="64" name="Text Box 48"/>
          <p:cNvSpPr txBox="1">
            <a:spLocks noChangeArrowheads="1"/>
          </p:cNvSpPr>
          <p:nvPr userDrawn="1"/>
        </p:nvSpPr>
        <p:spPr bwMode="auto">
          <a:xfrm>
            <a:off x="5680023" y="6366148"/>
            <a:ext cx="21936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6. Click the blue </a:t>
            </a:r>
            <a:r>
              <a:rPr lang="en-GB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 to create the template.</a:t>
            </a: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3659239" y="4694871"/>
            <a:ext cx="1766069" cy="13065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/>
          </a:p>
        </p:txBody>
      </p:sp>
      <p:sp>
        <p:nvSpPr>
          <p:cNvPr id="66" name="Afrundet rektangel 17"/>
          <p:cNvSpPr/>
          <p:nvPr userDrawn="1"/>
        </p:nvSpPr>
        <p:spPr>
          <a:xfrm>
            <a:off x="4711739" y="6352630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 rotWithShape="1">
          <a:blip r:embed="rId10"/>
          <a:srcRect l="6383" t="16385" r="60472" b="80010"/>
          <a:stretch/>
        </p:blipFill>
        <p:spPr>
          <a:xfrm>
            <a:off x="3833269" y="4445996"/>
            <a:ext cx="624484" cy="1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7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2628000" anchor="ctr" anchorCtr="0">
            <a:normAutofit/>
          </a:bodyPr>
          <a:lstStyle>
            <a:lvl1pPr marL="0" indent="0" algn="ctr">
              <a:buFontTx/>
              <a:buNone/>
              <a:defRPr sz="2100" baseline="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871" y="2105027"/>
            <a:ext cx="9521128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900" b="1" i="0"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43029" name="Rectangle 21" hidden="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8870" y="7004224"/>
            <a:ext cx="489281" cy="241200"/>
          </a:xfrm>
        </p:spPr>
        <p:txBody>
          <a:bodyPr/>
          <a:lstStyle>
            <a:lvl1pPr>
              <a:defRPr sz="100"/>
            </a:lvl1pPr>
          </a:lstStyle>
          <a:p>
            <a:fld id="{1A17C83B-5FE3-4737-A842-C0492A7A61F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7" y="360000"/>
            <a:ext cx="1173905" cy="392400"/>
          </a:xfrm>
          <a:blipFill>
            <a:blip r:embed="rId2"/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284984"/>
            <a:ext cx="9521128" cy="1113408"/>
          </a:xfrm>
        </p:spPr>
        <p:txBody>
          <a:bodyPr anchor="t" anchorCtr="0"/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FLD_Presenter_Place"/>
          <p:cNvSpPr>
            <a:spLocks noGrp="1"/>
          </p:cNvSpPr>
          <p:nvPr>
            <p:ph type="body" sz="quarter" idx="16" hasCustomPrompt="1"/>
          </p:nvPr>
        </p:nvSpPr>
        <p:spPr>
          <a:xfrm>
            <a:off x="358869" y="260650"/>
            <a:ext cx="9521129" cy="310731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i="0" cap="all" baseline="0"/>
            </a:lvl1pPr>
            <a:lvl2pPr marL="0" indent="0">
              <a:buFont typeface="Arial" panose="020B0604020202020204" pitchFamily="34" charset="0"/>
              <a:buNone/>
              <a:defRPr sz="1500" cap="all" baseline="0"/>
            </a:lvl2pPr>
            <a:lvl3pPr marL="0" indent="0">
              <a:buFont typeface="Arial" panose="020B0604020202020204" pitchFamily="34" charset="0"/>
              <a:buNone/>
              <a:defRPr sz="1500" cap="all" baseline="0"/>
            </a:lvl3pPr>
            <a:lvl4pPr marL="0" indent="0">
              <a:buFont typeface="Arial" panose="020B0604020202020204" pitchFamily="34" charset="0"/>
              <a:buNone/>
              <a:defRPr sz="1500" cap="all" baseline="0"/>
            </a:lvl4pPr>
            <a:lvl5pPr marL="0" indent="0">
              <a:buFont typeface="Arial" panose="020B0604020202020204" pitchFamily="34" charset="0"/>
              <a:buNone/>
              <a:defRPr sz="1500" cap="all" baseline="0"/>
            </a:lvl5pPr>
          </a:lstStyle>
          <a:p>
            <a:pPr lvl="0"/>
            <a:r>
              <a:rPr lang="en-GB" dirty="0"/>
              <a:t>Click to add Presenter / Place</a:t>
            </a:r>
          </a:p>
        </p:txBody>
      </p:sp>
      <p:sp>
        <p:nvSpPr>
          <p:cNvPr id="6" name="Date_DateCustomA"/>
          <p:cNvSpPr>
            <a:spLocks noGrp="1"/>
          </p:cNvSpPr>
          <p:nvPr>
            <p:ph type="body" sz="quarter" idx="17" hasCustomPrompt="1"/>
          </p:nvPr>
        </p:nvSpPr>
        <p:spPr>
          <a:xfrm>
            <a:off x="358869" y="609335"/>
            <a:ext cx="9521129" cy="263383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1500" i="0" cap="all" baseline="0"/>
            </a:lvl1pPr>
            <a:lvl2pPr marL="0" indent="0">
              <a:buFont typeface="Arial" panose="020B0604020202020204" pitchFamily="34" charset="0"/>
              <a:buNone/>
              <a:defRPr sz="1500"/>
            </a:lvl2pPr>
            <a:lvl3pPr marL="0" indent="0">
              <a:buFont typeface="Arial" panose="020B0604020202020204" pitchFamily="34" charset="0"/>
              <a:buNone/>
              <a:defRPr sz="1500"/>
            </a:lvl3pPr>
            <a:lvl4pPr marL="0" indent="0">
              <a:buFont typeface="Arial" panose="020B0604020202020204" pitchFamily="34" charset="0"/>
              <a:buNone/>
              <a:defRPr sz="1500"/>
            </a:lvl4pPr>
            <a:lvl5pPr marL="0" indent="0">
              <a:buFont typeface="Arial" panose="020B0604020202020204" pitchFamily="34" charset="0"/>
              <a:buNone/>
              <a:defRPr sz="1500"/>
            </a:lvl5pPr>
          </a:lstStyle>
          <a:p>
            <a:pPr lvl="0"/>
            <a:r>
              <a:rPr lang="en-GB" dirty="0"/>
              <a:t>click to Add date</a:t>
            </a:r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8"/>
          </p:nvPr>
        </p:nvSpPr>
        <p:spPr>
          <a:xfrm>
            <a:off x="848152" y="7004224"/>
            <a:ext cx="2200643" cy="240868"/>
          </a:xfrm>
        </p:spPr>
        <p:txBody>
          <a:bodyPr/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14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368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upto 8 subje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Agenda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8871" y="1866900"/>
            <a:ext cx="9521128" cy="43755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2952000" algn="l"/>
              </a:tabLst>
              <a:defRPr baseline="0">
                <a:solidFill>
                  <a:srgbClr val="B0B0B0"/>
                </a:solidFill>
              </a:defRPr>
            </a:lvl1pPr>
          </a:lstStyle>
          <a:p>
            <a:pPr lvl="0"/>
            <a:r>
              <a:rPr lang="en-GB" dirty="0"/>
              <a:t>Insert time, click TAB and insert subject, use black text colour to highlight text</a:t>
            </a:r>
          </a:p>
        </p:txBody>
      </p:sp>
      <p:sp>
        <p:nvSpPr>
          <p:cNvPr id="2" name="Date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602489" y="5876385"/>
            <a:ext cx="540201" cy="322485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6000"/>
              </a:lnSpc>
              <a:spcBef>
                <a:spcPts val="0"/>
              </a:spcBef>
            </a:pPr>
            <a:endParaRPr lang="en-GB" sz="1500" dirty="0" err="1">
              <a:solidFill>
                <a:srgbClr val="FFFFFF"/>
              </a:solidFill>
              <a:latin typeface="VeluxForOffice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-710529" y="5566651"/>
            <a:ext cx="648241" cy="309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6000"/>
              </a:lnSpc>
              <a:spcBef>
                <a:spcPts val="0"/>
              </a:spcBef>
            </a:pPr>
            <a:r>
              <a:rPr lang="en-GB" sz="600" dirty="0">
                <a:solidFill>
                  <a:srgbClr val="000000"/>
                </a:solidFill>
                <a:latin typeface="VeluxForOffice"/>
              </a:rPr>
              <a:t>Light grey, use eyedropper to change text colour 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4170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upto 11 subje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Agenda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8871" y="1866900"/>
            <a:ext cx="9521128" cy="43811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tabLst>
                <a:tab pos="2952000" algn="l"/>
              </a:tabLst>
              <a:defRPr sz="2400" baseline="0">
                <a:solidFill>
                  <a:srgbClr val="B0B0B0"/>
                </a:solidFill>
              </a:defRPr>
            </a:lvl1pPr>
          </a:lstStyle>
          <a:p>
            <a:pPr lvl="0"/>
            <a:r>
              <a:rPr lang="en-GB" dirty="0"/>
              <a:t>Insert time, click TAB and insert subject, use black text colour to highlight text</a:t>
            </a:r>
          </a:p>
        </p:txBody>
      </p:sp>
      <p:sp>
        <p:nvSpPr>
          <p:cNvPr id="2" name="Date" hidden="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602489" y="5876385"/>
            <a:ext cx="540201" cy="322485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710529" y="5566651"/>
            <a:ext cx="648241" cy="309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6000"/>
              </a:lnSpc>
              <a:spcBef>
                <a:spcPts val="0"/>
              </a:spcBef>
            </a:pPr>
            <a:r>
              <a:rPr lang="en-GB" sz="600" dirty="0">
                <a:latin typeface="+mn-lt"/>
              </a:rPr>
              <a:t>Light grey, use eyedropper to</a:t>
            </a:r>
            <a:r>
              <a:rPr lang="en-GB" sz="600" baseline="0" dirty="0">
                <a:latin typeface="+mn-lt"/>
              </a:rPr>
              <a:t> change text colour</a:t>
            </a:r>
            <a:r>
              <a:rPr lang="en-GB" sz="6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399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upto 11 subje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Agenda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8871" y="1866900"/>
            <a:ext cx="9521128" cy="43811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tabLst>
                <a:tab pos="2952000" algn="l"/>
              </a:tabLst>
              <a:defRPr sz="2400" baseline="0">
                <a:solidFill>
                  <a:srgbClr val="B0B0B0"/>
                </a:solidFill>
              </a:defRPr>
            </a:lvl1pPr>
          </a:lstStyle>
          <a:p>
            <a:pPr lvl="0"/>
            <a:r>
              <a:rPr lang="en-GB" dirty="0"/>
              <a:t>Insert time, click TAB and insert subject, use black text colour to highlight text</a:t>
            </a:r>
          </a:p>
        </p:txBody>
      </p:sp>
      <p:sp>
        <p:nvSpPr>
          <p:cNvPr id="2" name="Date" hidden="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602489" y="5876385"/>
            <a:ext cx="540201" cy="322485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6000"/>
              </a:lnSpc>
              <a:spcBef>
                <a:spcPts val="0"/>
              </a:spcBef>
            </a:pPr>
            <a:endParaRPr lang="en-GB" sz="1500" dirty="0" err="1">
              <a:solidFill>
                <a:srgbClr val="FFFFFF"/>
              </a:solidFill>
              <a:latin typeface="VeluxForOffice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710529" y="5566651"/>
            <a:ext cx="648241" cy="309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6000"/>
              </a:lnSpc>
              <a:spcBef>
                <a:spcPts val="0"/>
              </a:spcBef>
            </a:pPr>
            <a:r>
              <a:rPr lang="en-GB" sz="600" dirty="0">
                <a:solidFill>
                  <a:srgbClr val="000000"/>
                </a:solidFill>
                <a:latin typeface="VeluxForOffice"/>
              </a:rPr>
              <a:t>Light grey, use eyedropper to change text colour </a:t>
            </a:r>
          </a:p>
        </p:txBody>
      </p:sp>
    </p:spTree>
    <p:extLst>
      <p:ext uri="{BB962C8B-B14F-4D97-AF65-F5344CB8AC3E}">
        <p14:creationId xmlns:p14="http://schemas.microsoft.com/office/powerpoint/2010/main" val="2919778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871" y="2105027"/>
            <a:ext cx="9521128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900" b="0" i="0"/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284984"/>
            <a:ext cx="9521128" cy="1113408"/>
          </a:xfrm>
        </p:spPr>
        <p:txBody>
          <a:bodyPr anchor="t" anchorCtr="0"/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chapter subtitle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577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2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284400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 sz="21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lang="en-GB" dirty="0"/>
              <a:t>Click here and insert </a:t>
            </a:r>
            <a:r>
              <a:rPr lang="en-US" dirty="0"/>
              <a:t>media </a:t>
            </a:r>
            <a:r>
              <a:rPr lang="en-GB" dirty="0"/>
              <a:t>via ribbon Insert - Video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871" y="2105027"/>
            <a:ext cx="9521128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900" b="0" i="0"/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284984"/>
            <a:ext cx="9521128" cy="1113408"/>
          </a:xfrm>
        </p:spPr>
        <p:txBody>
          <a:bodyPr anchor="t" anchorCtr="0"/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chapter subtitle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7" y="360000"/>
            <a:ext cx="1173905" cy="3924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6599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869" y="1230663"/>
            <a:ext cx="11476472" cy="49748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baseline="0"/>
            </a:lvl1pPr>
            <a:lvl2pPr marL="180000">
              <a:defRPr sz="3200"/>
            </a:lvl2pPr>
            <a:lvl3pPr marL="360000">
              <a:defRPr sz="2100"/>
            </a:lvl3pPr>
            <a:lvl4pPr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  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4271980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270453" y="1238250"/>
            <a:ext cx="7561088" cy="496728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Insert picture,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868" y="1238250"/>
            <a:ext cx="3666493" cy="49672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2100"/>
            </a:lvl1pPr>
            <a:lvl2pPr marL="180000">
              <a:defRPr sz="2100" i="1"/>
            </a:lvl2pPr>
            <a:lvl3pPr marL="360000">
              <a:defRPr sz="1800" i="1"/>
            </a:lvl3pPr>
            <a:lvl4pPr marL="540000">
              <a:defRPr sz="1600" i="1"/>
            </a:lvl4pPr>
            <a:lvl5pPr>
              <a:defRPr i="1"/>
            </a:lvl5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762567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868" y="1866900"/>
            <a:ext cx="3666493" cy="4338638"/>
          </a:xfrm>
        </p:spPr>
        <p:txBody>
          <a:bodyPr numCol="1" spcCol="237600"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2100"/>
            </a:lvl1pPr>
            <a:lvl2pPr marL="180000">
              <a:defRPr sz="2100" i="1"/>
            </a:lvl2pPr>
            <a:lvl3pPr marL="360000">
              <a:defRPr sz="1800" i="1"/>
            </a:lvl3pPr>
            <a:lvl4pPr marL="540000">
              <a:defRPr sz="1600" i="1"/>
            </a:lvl4pPr>
            <a:lvl5pPr>
              <a:defRPr i="1"/>
            </a:lvl5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263549" y="1866900"/>
            <a:ext cx="3664905" cy="433863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9141619" y="2105027"/>
            <a:ext cx="2689923" cy="2224075"/>
          </a:xfrm>
        </p:spPr>
        <p:txBody>
          <a:bodyPr tIns="1008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141616" y="4389914"/>
            <a:ext cx="2689925" cy="948851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1100" i="0" baseline="0"/>
            </a:lvl1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7569583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48955" y="781050"/>
            <a:ext cx="9521128" cy="540000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08536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+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8869" y="1238251"/>
            <a:ext cx="6593016" cy="496728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90073" y="1238253"/>
            <a:ext cx="4641472" cy="2363787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190073" y="3843339"/>
            <a:ext cx="2202435" cy="23622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9629107" y="3843339"/>
            <a:ext cx="2202437" cy="2352786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2" name="Date" hidden="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957238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502" y="1238251"/>
            <a:ext cx="6594385" cy="49672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90073" y="1238253"/>
            <a:ext cx="4641472" cy="2363787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190074" y="3840164"/>
            <a:ext cx="4641471" cy="2365376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" name="Date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358271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+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501" y="1238251"/>
            <a:ext cx="6594384" cy="49672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90074" y="1238251"/>
            <a:ext cx="2202436" cy="2363788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629107" y="1238251"/>
            <a:ext cx="2202437" cy="2363788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190074" y="3843341"/>
            <a:ext cx="4641471" cy="2362201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066310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238528" y="1238249"/>
            <a:ext cx="6593017" cy="496728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58869" y="1238251"/>
            <a:ext cx="4641472" cy="4967288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65345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871" y="2105027"/>
            <a:ext cx="9521128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900" b="0" i="0"/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284984"/>
            <a:ext cx="9521128" cy="1113408"/>
          </a:xfrm>
        </p:spPr>
        <p:txBody>
          <a:bodyPr anchor="t" anchorCtr="0"/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chapter subtitle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140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870" y="1238251"/>
            <a:ext cx="5623132" cy="49672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3" hasCustomPrompt="1"/>
          </p:nvPr>
        </p:nvSpPr>
        <p:spPr>
          <a:xfrm>
            <a:off x="6215093" y="1238250"/>
            <a:ext cx="5616451" cy="49672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6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5528260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-10245" y="0"/>
            <a:ext cx="12192000" cy="6858000"/>
          </a:xfrm>
        </p:spPr>
        <p:txBody>
          <a:bodyPr tIns="900000" anchor="ctr" anchorCtr="0">
            <a:normAutofit/>
          </a:bodyPr>
          <a:lstStyle>
            <a:lvl1pPr marL="0" indent="0" algn="ctr">
              <a:buFontTx/>
              <a:buNone/>
              <a:defRPr sz="2100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870" y="5575302"/>
            <a:ext cx="11472673" cy="739317"/>
          </a:xfrm>
        </p:spPr>
        <p:txBody>
          <a:bodyPr anchor="b" anchorCtr="0">
            <a:normAutofit/>
          </a:bodyPr>
          <a:lstStyle>
            <a:lvl1pPr>
              <a:defRPr sz="3900" b="0" i="1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7" y="360000"/>
            <a:ext cx="1173905" cy="3924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553485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tIns="900000" anchor="ctr" anchorCtr="0">
            <a:normAutofit/>
          </a:bodyPr>
          <a:lstStyle>
            <a:lvl1pPr marL="0" indent="0" algn="ctr">
              <a:buFontTx/>
              <a:buNone/>
              <a:defRPr sz="2100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7" y="360000"/>
            <a:ext cx="1173905" cy="3924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0344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lIns="6444000" tIns="0" anchor="ctr" anchorCtr="0">
            <a:normAutofit/>
          </a:bodyPr>
          <a:lstStyle>
            <a:lvl1pPr marL="0" indent="0" algn="l">
              <a:buFontTx/>
              <a:buNone/>
              <a:defRPr sz="21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8869" y="1238250"/>
            <a:ext cx="5618039" cy="5047200"/>
          </a:xfr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Char char="​"/>
              <a:defRPr sz="3200"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7" y="360000"/>
            <a:ext cx="1173905" cy="392400"/>
          </a:xfrm>
          <a:blipFill>
            <a:blip r:embed="rId2"/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721867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869" y="1203592"/>
            <a:ext cx="9521128" cy="714586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SzPct val="100000"/>
              <a:buFont typeface="Arial" panose="020B0604020202020204" pitchFamily="34" charset="0"/>
              <a:buChar char="​"/>
              <a:defRPr sz="2100" i="0"/>
            </a:lvl1pPr>
            <a:lvl2pPr marL="180000">
              <a:lnSpc>
                <a:spcPct val="100000"/>
              </a:lnSpc>
              <a:defRPr sz="2100"/>
            </a:lvl2pPr>
            <a:lvl3pPr marL="360000">
              <a:lnSpc>
                <a:spcPct val="100000"/>
              </a:lnSpc>
              <a:defRPr sz="1800"/>
            </a:lvl3pPr>
            <a:lvl4pPr marL="540000"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58870" y="2105027"/>
            <a:ext cx="3672956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58870" y="4269497"/>
            <a:ext cx="3672956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263547" y="2105027"/>
            <a:ext cx="3672956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4263549" y="4269497"/>
            <a:ext cx="3673677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8166641" y="2105027"/>
            <a:ext cx="3672956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5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8166643" y="4269497"/>
            <a:ext cx="3673677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869" y="2105027"/>
            <a:ext cx="3672956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8870" y="4269497"/>
            <a:ext cx="3672956" cy="387871"/>
          </a:xfrm>
        </p:spPr>
        <p:txBody>
          <a:bodyPr lIns="90000" tIns="90000" rIns="36000" anchor="t" anchorCtr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4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4263547" y="2105027"/>
            <a:ext cx="3673679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261960" y="4269497"/>
            <a:ext cx="3675267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165054" y="2105027"/>
            <a:ext cx="3674543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166640" y="4269497"/>
            <a:ext cx="3673680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656731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869" y="1238252"/>
            <a:ext cx="5618039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58869" y="2968239"/>
            <a:ext cx="5618039" cy="1497013"/>
          </a:xfrm>
          <a:ln w="22225" cap="flat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58867" y="4713301"/>
            <a:ext cx="5618039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13506" y="1238252"/>
            <a:ext cx="5618039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13505" y="2968239"/>
            <a:ext cx="5618039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13503" y="4713301"/>
            <a:ext cx="5618039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Arrow Connector 1"/>
          <p:cNvCxnSpPr>
            <a:stCxn id="8" idx="2"/>
            <a:endCxn id="9" idx="0"/>
          </p:cNvCxnSpPr>
          <p:nvPr userDrawn="1"/>
        </p:nvCxnSpPr>
        <p:spPr bwMode="auto">
          <a:xfrm flipH="1">
            <a:off x="3167888" y="2735263"/>
            <a:ext cx="1" cy="232974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2"/>
          <p:cNvCxnSpPr>
            <a:stCxn id="9" idx="2"/>
            <a:endCxn id="10" idx="0"/>
          </p:cNvCxnSpPr>
          <p:nvPr userDrawn="1"/>
        </p:nvCxnSpPr>
        <p:spPr bwMode="auto">
          <a:xfrm flipH="1">
            <a:off x="3167888" y="4465252"/>
            <a:ext cx="1" cy="248049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3"/>
          <p:cNvCxnSpPr>
            <a:stCxn id="10" idx="3"/>
            <a:endCxn id="16" idx="1"/>
          </p:cNvCxnSpPr>
          <p:nvPr userDrawn="1"/>
        </p:nvCxnSpPr>
        <p:spPr bwMode="auto">
          <a:xfrm>
            <a:off x="5976906" y="5461806"/>
            <a:ext cx="236599" cy="0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29" name="Straight Arrow Connector 4"/>
          <p:cNvCxnSpPr>
            <a:stCxn id="16" idx="0"/>
            <a:endCxn id="15" idx="2"/>
          </p:cNvCxnSpPr>
          <p:nvPr userDrawn="1"/>
        </p:nvCxnSpPr>
        <p:spPr bwMode="auto">
          <a:xfrm flipV="1">
            <a:off x="9022524" y="4465252"/>
            <a:ext cx="1" cy="248049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28" name="Straight Arrow Connector 5"/>
          <p:cNvCxnSpPr>
            <a:stCxn id="15" idx="0"/>
            <a:endCxn id="14" idx="2"/>
          </p:cNvCxnSpPr>
          <p:nvPr userDrawn="1"/>
        </p:nvCxnSpPr>
        <p:spPr bwMode="auto">
          <a:xfrm flipV="1">
            <a:off x="9022525" y="2735263"/>
            <a:ext cx="1" cy="232974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658335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2" y="0"/>
            <a:ext cx="12192775" cy="6858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defTabSz="914171"/>
            <a:endParaRPr lang="en-GB" dirty="0" err="1">
              <a:solidFill>
                <a:srgbClr val="FFFFFF"/>
              </a:solidFill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11320079" y="7548102"/>
            <a:ext cx="60959" cy="153373"/>
          </a:xfrm>
        </p:spPr>
        <p:txBody>
          <a:bodyPr/>
          <a:lstStyle>
            <a:lvl1pPr>
              <a:defRPr sz="1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0292E62-ABCD-4E1A-9CD4-1F4D24B7AC52}" type="slidenum">
              <a:rPr lang="en-GB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>
          <a:xfrm>
            <a:off x="465815" y="7548104"/>
            <a:ext cx="60959" cy="153373"/>
          </a:xfrm>
        </p:spPr>
        <p:txBody>
          <a:bodyPr/>
          <a:lstStyle>
            <a:lvl1pPr>
              <a:defRPr sz="1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2"/>
          </p:nvPr>
        </p:nvSpPr>
        <p:spPr>
          <a:xfrm>
            <a:off x="1562247" y="7548104"/>
            <a:ext cx="60959" cy="153373"/>
          </a:xfrm>
        </p:spPr>
        <p:txBody>
          <a:bodyPr/>
          <a:lstStyle>
            <a:lvl1pPr>
              <a:defRPr sz="1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10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41" y="358777"/>
            <a:ext cx="1173905" cy="390671"/>
          </a:xfrm>
          <a:prstGeom prst="rect">
            <a:avLst/>
          </a:prstGeom>
        </p:spPr>
      </p:pic>
      <p:pic>
        <p:nvPicPr>
          <p:cNvPr id="15" name="Picture skrift" descr="Signature_White_trans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/>
          <a:stretch/>
        </p:blipFill>
        <p:spPr bwMode="auto">
          <a:xfrm>
            <a:off x="1364987" y="2404851"/>
            <a:ext cx="9461123" cy="142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Printeres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6268549"/>
            <a:ext cx="262868" cy="257842"/>
          </a:xfrm>
          <a:prstGeom prst="rect">
            <a:avLst/>
          </a:prstGeom>
        </p:spPr>
      </p:pic>
      <p:sp>
        <p:nvSpPr>
          <p:cNvPr id="40" name="Text Placeholder Printerest"/>
          <p:cNvSpPr>
            <a:spLocks noGrp="1"/>
          </p:cNvSpPr>
          <p:nvPr>
            <p:ph type="body" sz="quarter" idx="32" hasCustomPrompt="1"/>
          </p:nvPr>
        </p:nvSpPr>
        <p:spPr>
          <a:xfrm>
            <a:off x="9534723" y="6271470"/>
            <a:ext cx="2300360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pinterest.com/</a:t>
            </a:r>
            <a:r>
              <a:rPr lang="en-GB" sz="1400" b="0" i="0" cap="none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VELUXGroup</a:t>
            </a: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/</a:t>
            </a:r>
          </a:p>
        </p:txBody>
      </p:sp>
      <p:pic>
        <p:nvPicPr>
          <p:cNvPr id="18" name="Picture Linkedi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5891097"/>
            <a:ext cx="264000" cy="264000"/>
          </a:xfrm>
          <a:prstGeom prst="rect">
            <a:avLst/>
          </a:prstGeom>
        </p:spPr>
      </p:pic>
      <p:sp>
        <p:nvSpPr>
          <p:cNvPr id="39" name="Text Placeholder Linkedin"/>
          <p:cNvSpPr>
            <a:spLocks noGrp="1"/>
          </p:cNvSpPr>
          <p:nvPr>
            <p:ph type="body" sz="quarter" idx="31" hasCustomPrompt="1"/>
          </p:nvPr>
        </p:nvSpPr>
        <p:spPr>
          <a:xfrm>
            <a:off x="9534723" y="5894787"/>
            <a:ext cx="2303535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linkedin.com/company/VELUX</a:t>
            </a:r>
          </a:p>
        </p:txBody>
      </p:sp>
      <p:pic>
        <p:nvPicPr>
          <p:cNvPr id="20" name="Picture YouTube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5513643"/>
            <a:ext cx="264000" cy="264000"/>
          </a:xfrm>
          <a:prstGeom prst="rect">
            <a:avLst/>
          </a:prstGeom>
        </p:spPr>
      </p:pic>
      <p:sp>
        <p:nvSpPr>
          <p:cNvPr id="38" name="Text Placeholder YouTube"/>
          <p:cNvSpPr>
            <a:spLocks noGrp="1"/>
          </p:cNvSpPr>
          <p:nvPr>
            <p:ph type="body" sz="quarter" idx="30" hasCustomPrompt="1"/>
          </p:nvPr>
        </p:nvSpPr>
        <p:spPr>
          <a:xfrm>
            <a:off x="9534723" y="5518103"/>
            <a:ext cx="2300360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youtube.com/user/VELUX</a:t>
            </a:r>
          </a:p>
        </p:txBody>
      </p:sp>
      <p:pic>
        <p:nvPicPr>
          <p:cNvPr id="17" name="Picture Facebook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5136189"/>
            <a:ext cx="264000" cy="264000"/>
          </a:xfrm>
          <a:prstGeom prst="rect">
            <a:avLst/>
          </a:prstGeom>
        </p:spPr>
      </p:pic>
      <p:sp>
        <p:nvSpPr>
          <p:cNvPr id="37" name="Text Placeholder Facebook"/>
          <p:cNvSpPr>
            <a:spLocks noGrp="1"/>
          </p:cNvSpPr>
          <p:nvPr>
            <p:ph type="body" sz="quarter" idx="29" hasCustomPrompt="1"/>
          </p:nvPr>
        </p:nvSpPr>
        <p:spPr>
          <a:xfrm>
            <a:off x="9534723" y="5141419"/>
            <a:ext cx="2300360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facebook.com/VELUX</a:t>
            </a:r>
          </a:p>
        </p:txBody>
      </p:sp>
      <p:pic>
        <p:nvPicPr>
          <p:cNvPr id="19" name="Picture Twitter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4758735"/>
            <a:ext cx="264000" cy="264000"/>
          </a:xfrm>
          <a:prstGeom prst="rect">
            <a:avLst/>
          </a:prstGeom>
        </p:spPr>
      </p:pic>
      <p:sp>
        <p:nvSpPr>
          <p:cNvPr id="35" name="Text Placeholder Twitter"/>
          <p:cNvSpPr>
            <a:spLocks noGrp="1"/>
          </p:cNvSpPr>
          <p:nvPr>
            <p:ph type="body" sz="quarter" idx="28" hasCustomPrompt="1"/>
          </p:nvPr>
        </p:nvSpPr>
        <p:spPr>
          <a:xfrm>
            <a:off x="9534723" y="4764735"/>
            <a:ext cx="2300360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twitter.com/VELUX</a:t>
            </a:r>
          </a:p>
        </p:txBody>
      </p:sp>
      <p:sp>
        <p:nvSpPr>
          <p:cNvPr id="26" name="Text Placeholder name"/>
          <p:cNvSpPr>
            <a:spLocks noGrp="1"/>
          </p:cNvSpPr>
          <p:nvPr>
            <p:ph type="body" sz="quarter" idx="23" hasCustomPrompt="1"/>
          </p:nvPr>
        </p:nvSpPr>
        <p:spPr>
          <a:xfrm>
            <a:off x="366267" y="5595438"/>
            <a:ext cx="3503712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/>
              <a:t>dd name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27" name="TextBox Contact info"/>
          <p:cNvSpPr txBox="1"/>
          <p:nvPr userDrawn="1"/>
        </p:nvSpPr>
        <p:spPr>
          <a:xfrm>
            <a:off x="366267" y="5346525"/>
            <a:ext cx="18366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1400" b="1" cap="all" dirty="0">
                <a:solidFill>
                  <a:srgbClr val="FFFFFF"/>
                </a:solidFill>
                <a:latin typeface="VeluxForOffice"/>
              </a:rPr>
              <a:t>Contact info</a:t>
            </a:r>
            <a:endParaRPr lang="en-GB" sz="1400" b="1" cap="all" dirty="0">
              <a:solidFill>
                <a:srgbClr val="FFFFFF"/>
              </a:solidFill>
              <a:latin typeface="VeluxForOffice"/>
            </a:endParaRPr>
          </a:p>
        </p:txBody>
      </p:sp>
      <p:sp>
        <p:nvSpPr>
          <p:cNvPr id="28" name="Text Placeholder email"/>
          <p:cNvSpPr>
            <a:spLocks noGrp="1"/>
          </p:cNvSpPr>
          <p:nvPr>
            <p:ph type="body" sz="quarter" idx="24" hasCustomPrompt="1"/>
          </p:nvPr>
        </p:nvSpPr>
        <p:spPr>
          <a:xfrm>
            <a:off x="366268" y="5831118"/>
            <a:ext cx="3503712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/>
              <a:t>dd email@VELUX.com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29" name="Text Placeholder company"/>
          <p:cNvSpPr>
            <a:spLocks noGrp="1"/>
          </p:cNvSpPr>
          <p:nvPr>
            <p:ph type="body" sz="quarter" idx="25" hasCustomPrompt="1"/>
          </p:nvPr>
        </p:nvSpPr>
        <p:spPr>
          <a:xfrm>
            <a:off x="366268" y="6066798"/>
            <a:ext cx="3503712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/>
              <a:t>dd VELUX company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30" name="Text Placeholder website"/>
          <p:cNvSpPr>
            <a:spLocks noGrp="1"/>
          </p:cNvSpPr>
          <p:nvPr>
            <p:ph type="body" sz="quarter" idx="26" hasCustomPrompt="1"/>
          </p:nvPr>
        </p:nvSpPr>
        <p:spPr>
          <a:xfrm>
            <a:off x="366268" y="6302476"/>
            <a:ext cx="3503712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/>
              <a:t>dd VELUX website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36" name="TextBox Contact info"/>
          <p:cNvSpPr txBox="1"/>
          <p:nvPr userDrawn="1"/>
        </p:nvSpPr>
        <p:spPr>
          <a:xfrm>
            <a:off x="9171879" y="4449351"/>
            <a:ext cx="18366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400" b="1" cap="all" dirty="0">
                <a:solidFill>
                  <a:srgbClr val="FFFFFF"/>
                </a:solidFill>
                <a:latin typeface="VeluxForOffice"/>
              </a:rPr>
              <a:t>find us here</a:t>
            </a:r>
          </a:p>
        </p:txBody>
      </p:sp>
    </p:spTree>
    <p:extLst>
      <p:ext uri="{BB962C8B-B14F-4D97-AF65-F5344CB8AC3E}">
        <p14:creationId xmlns:p14="http://schemas.microsoft.com/office/powerpoint/2010/main" val="17230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1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1" y="0"/>
            <a:ext cx="12192775" cy="6858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en-GB" dirty="0" err="1">
              <a:solidFill>
                <a:srgbClr val="FFFFFF"/>
              </a:solidFill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40" y="358775"/>
            <a:ext cx="1173905" cy="39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5" y="4470400"/>
            <a:ext cx="9521128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41868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1" y="0"/>
            <a:ext cx="12192775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en-GB" dirty="0" err="1">
              <a:solidFill>
                <a:srgbClr val="FFFFFF"/>
              </a:solidFill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0292E62-ABCD-4E1A-9CD4-1F4D24B7AC52}" type="slidenum">
              <a:rPr lang="en-GB" smtClean="0">
                <a:solidFill>
                  <a:srgbClr val="A9CAE4"/>
                </a:solidFill>
              </a:rPr>
              <a:pPr/>
              <a:t>‹#›</a:t>
            </a:fld>
            <a:endParaRPr lang="en-GB" dirty="0">
              <a:solidFill>
                <a:srgbClr val="A9CAE4"/>
              </a:solidFill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>
              <a:solidFill>
                <a:srgbClr val="A9CAE4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>
              <a:solidFill>
                <a:srgbClr val="A9CAE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40" y="358775"/>
            <a:ext cx="1173905" cy="39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5" y="4470400"/>
            <a:ext cx="9521128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64631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1" y="0"/>
            <a:ext cx="12192775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en-GB" dirty="0" err="1">
              <a:solidFill>
                <a:srgbClr val="FFFFFF"/>
              </a:solidFill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>
              <a:solidFill>
                <a:srgbClr val="73737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40" y="358775"/>
            <a:ext cx="1173905" cy="39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5" y="4470400"/>
            <a:ext cx="9521128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4655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2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284400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 sz="21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lang="en-GB" dirty="0"/>
              <a:t>Click here and insert </a:t>
            </a:r>
            <a:r>
              <a:rPr lang="en-US" dirty="0"/>
              <a:t>media </a:t>
            </a:r>
            <a:r>
              <a:rPr lang="en-GB" dirty="0"/>
              <a:t>via ribbon Insert - Video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871" y="2105027"/>
            <a:ext cx="9521128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900" b="0" i="0"/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284984"/>
            <a:ext cx="9521128" cy="1113408"/>
          </a:xfrm>
        </p:spPr>
        <p:txBody>
          <a:bodyPr anchor="t" anchorCtr="0"/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chapter subtitle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7" y="360000"/>
            <a:ext cx="1173905" cy="3924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8678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1" y="0"/>
            <a:ext cx="12192775" cy="6858000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en-GB" dirty="0" err="1">
              <a:solidFill>
                <a:srgbClr val="FFFFFF"/>
              </a:solidFill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B0B0B0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B0B0B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B0B0B0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40" y="358775"/>
            <a:ext cx="1173905" cy="39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5" y="4470400"/>
            <a:ext cx="9521128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97842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9F1D-818C-492D-8052-E644F8D8612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444864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0FF1-E4C2-4104-B14B-6F8AA031F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531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358870" y="365128"/>
            <a:ext cx="11266393" cy="6145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99" b="0" i="1" dirty="0">
                <a:solidFill>
                  <a:srgbClr val="000000"/>
                </a:solidFill>
                <a:cs typeface="Arial" panose="020B0604020202020204" pitchFamily="34" charset="0"/>
              </a:rPr>
              <a:t>User guide – delete before use</a:t>
            </a: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8166641" y="3291198"/>
            <a:ext cx="3259724" cy="213904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To view drawing 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1.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Click the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View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tab, set tick mark next to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1200" i="1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Hint: Alt + F9 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for quick viewing of guides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1200" i="1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Manual guides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Make manual guides, right-click on the page choose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Grid and Guides – Add xxx Guide 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they will then appear on all your slides</a:t>
            </a: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8166641" y="1250869"/>
            <a:ext cx="3619472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6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Insert footer, slide number, </a:t>
            </a:r>
            <a:b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date</a:t>
            </a:r>
          </a:p>
          <a:p>
            <a:pPr defTabSz="914126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Do this at the very end, so you get all the corrections with you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1.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Click the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Insert tab</a:t>
            </a:r>
            <a:endParaRPr lang="en-GB" altLang="da-DK" sz="1200" i="1" strike="sngStrike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2.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Click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on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Header and Footer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3. 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Click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Apply to All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or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Apply 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if only used on one slide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263548" y="1250869"/>
            <a:ext cx="2395997" cy="6617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Insert picture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On slides with pictureplaceholder, </a:t>
            </a:r>
            <a:b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click on the icon and choose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Insert</a:t>
            </a: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4263549" y="2061397"/>
            <a:ext cx="2615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1. 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Click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Crop 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to change size or focus</a:t>
            </a:r>
            <a:b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of the picture</a:t>
            </a:r>
            <a:endParaRPr lang="en-GB" sz="1200" i="1" strike="sngStrike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2.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hold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SHIFT-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key down while </a:t>
            </a:r>
            <a:b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Hint: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If you delete the picture and </a:t>
            </a:r>
            <a:b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lie in front of the text or graphic,</a:t>
            </a:r>
            <a:r>
              <a:rPr lang="en-GB" altLang="da-DK" sz="1200" i="1" strike="sngStrike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</a:t>
            </a:r>
            <a:b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right-click and choose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GB" altLang="da-DK" sz="1200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2200" y="2317189"/>
            <a:ext cx="337400" cy="321707"/>
          </a:xfrm>
          <a:prstGeom prst="rect">
            <a:avLst/>
          </a:prstGeom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369430" y="4360722"/>
            <a:ext cx="3148855" cy="12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6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1.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Click the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Home tab</a:t>
            </a:r>
            <a:endParaRPr lang="en-GB" altLang="da-DK" sz="1200" i="1" strike="sngStrike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2.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Click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New Slide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menu to insert new slide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3.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Choose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Layout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to change an appropriate layout from the "drop down" menu </a:t>
            </a:r>
            <a:endParaRPr lang="en-GB" sz="1200" b="1" i="1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4281319" y="4555394"/>
            <a:ext cx="2915620" cy="11079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Reset slide</a:t>
            </a:r>
          </a:p>
          <a:p>
            <a:pPr defTabSz="914126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1.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Click the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Home tab</a:t>
            </a:r>
            <a:endParaRPr lang="en-GB" altLang="da-DK" sz="1200" i="1" strike="sngStrike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  <a:p>
            <a:pPr defTabSz="914126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2.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Click the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Reset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menu to reset position, size and formatting of the slide placeholders to their default settings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" y="-184654"/>
            <a:ext cx="184682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" y="-184654"/>
            <a:ext cx="184682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" name="Text Box 48"/>
          <p:cNvSpPr txBox="1">
            <a:spLocks noChangeArrowheads="1"/>
          </p:cNvSpPr>
          <p:nvPr userDrawn="1"/>
        </p:nvSpPr>
        <p:spPr bwMode="auto">
          <a:xfrm>
            <a:off x="358869" y="2655915"/>
            <a:ext cx="2928112" cy="161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6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Use text styles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Use the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TAB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-key to jump through levels. Click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ENTER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, then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TAB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To go back in levels use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SHIFT-TAB</a:t>
            </a:r>
            <a:endParaRPr lang="en-GB" sz="1200" b="1" i="1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Alternatively,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Increase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and</a:t>
            </a:r>
            <a:b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Decrease 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list level can be used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893" y="1481194"/>
            <a:ext cx="262151" cy="2560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2202" y="4847868"/>
            <a:ext cx="492452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38417" y="4360722"/>
            <a:ext cx="324764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6"/>
          <a:srcRect l="36944" r="2272" b="69429"/>
          <a:stretch/>
        </p:blipFill>
        <p:spPr>
          <a:xfrm>
            <a:off x="2990297" y="5495193"/>
            <a:ext cx="593368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68957" y="3807589"/>
            <a:ext cx="549328" cy="28522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77599" y="2732264"/>
            <a:ext cx="359695" cy="335309"/>
          </a:xfrm>
          <a:prstGeom prst="rect">
            <a:avLst/>
          </a:prstGeom>
        </p:spPr>
      </p:pic>
      <p:sp>
        <p:nvSpPr>
          <p:cNvPr id="20" name="AutoShape 4"/>
          <p:cNvSpPr>
            <a:spLocks/>
          </p:cNvSpPr>
          <p:nvPr userDrawn="1"/>
        </p:nvSpPr>
        <p:spPr bwMode="gray">
          <a:xfrm>
            <a:off x="369430" y="1249329"/>
            <a:ext cx="2679365" cy="108234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Fonts used in the template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Header is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VeluxForOffice</a:t>
            </a:r>
            <a:r>
              <a:rPr lang="en-GB" sz="1200" b="1" i="1" cap="all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Bold CAPS 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or </a:t>
            </a:r>
            <a:r>
              <a:rPr lang="en-GB" sz="1200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VeluxForOffice</a:t>
            </a:r>
            <a:r>
              <a:rPr lang="en-GB" sz="1200" cap="all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Regular CAPS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The body text is in Velux ForOffice Light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Recommended body text size: 12-32</a:t>
            </a:r>
          </a:p>
        </p:txBody>
      </p:sp>
      <p:pic>
        <p:nvPicPr>
          <p:cNvPr id="2050" name="Picture 2" descr="C:\Users\taw\AppData\Local\Temp\SNAGHTMLaf298051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669" y="5318094"/>
            <a:ext cx="1948801" cy="13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602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guide - Templ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2129" y="2441056"/>
            <a:ext cx="1392495" cy="2661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3704" y="2441058"/>
            <a:ext cx="1916817" cy="3663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60656" y="2459664"/>
            <a:ext cx="1927109" cy="2782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/>
          <a:srcRect t="-794"/>
          <a:stretch/>
        </p:blipFill>
        <p:spPr>
          <a:xfrm>
            <a:off x="3478789" y="2780928"/>
            <a:ext cx="2070539" cy="39890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5615" y="4216923"/>
            <a:ext cx="2187836" cy="165108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3659239" y="4323915"/>
            <a:ext cx="1766069" cy="347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6" name="Text Box 48"/>
          <p:cNvSpPr txBox="1">
            <a:spLocks noChangeArrowheads="1"/>
          </p:cNvSpPr>
          <p:nvPr userDrawn="1"/>
        </p:nvSpPr>
        <p:spPr bwMode="auto">
          <a:xfrm>
            <a:off x="3478789" y="1820284"/>
            <a:ext cx="2132824" cy="1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Make a new </a:t>
            </a:r>
            <a:r>
              <a:rPr lang="en-GB" sz="9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clicking </a:t>
            </a:r>
            <a:r>
              <a:rPr lang="en-GB" sz="9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choose one already made.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Date will be today but can be changed by clicking on the date field and Footer, enter the name in Footer title, Presenter and Place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7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572409" y="1840106"/>
            <a:ext cx="2284569" cy="228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Click on the TAB with your </a:t>
            </a:r>
            <a:br>
              <a:rPr lang="en-GB" sz="10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Choose </a:t>
            </a:r>
            <a:r>
              <a:rPr lang="en-GB" altLang="da-DK" sz="9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Templates </a:t>
            </a: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open </a:t>
            </a:r>
            <a:b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template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9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9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In </a:t>
            </a:r>
            <a:r>
              <a:rPr lang="en-GB" sz="9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Library </a:t>
            </a:r>
            <a: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b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PowerPoint file.</a:t>
            </a:r>
            <a:endParaRPr lang="en-GB" sz="7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572410" y="710174"/>
            <a:ext cx="7322457" cy="695819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Templafy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How to get started with the right PowerPoint-template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529328" y="5800067"/>
            <a:ext cx="184658" cy="30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4" tIns="45702" rIns="91404" bIns="4570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400" dirty="0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83992" y="2686717"/>
            <a:ext cx="2214376" cy="743323"/>
            <a:chOff x="837083" y="2401006"/>
            <a:chExt cx="3246401" cy="1089754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37083" y="2401006"/>
              <a:ext cx="3246401" cy="108975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837083" y="2644616"/>
              <a:ext cx="596661" cy="8461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sz="1400" dirty="0" err="1">
                <a:solidFill>
                  <a:srgbClr val="FFFFFF"/>
                </a:solidFill>
              </a:endParaRPr>
            </a:p>
          </p:txBody>
        </p:sp>
      </p:grpSp>
      <p:sp>
        <p:nvSpPr>
          <p:cNvPr id="40" name="Text Box 48"/>
          <p:cNvSpPr txBox="1">
            <a:spLocks noChangeArrowheads="1"/>
          </p:cNvSpPr>
          <p:nvPr userDrawn="1"/>
        </p:nvSpPr>
        <p:spPr bwMode="auto">
          <a:xfrm>
            <a:off x="8222811" y="1820281"/>
            <a:ext cx="18599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The presentation will open in </a:t>
            </a:r>
            <a:b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and you can insert </a:t>
            </a:r>
            <a:b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from the Slide Library</a:t>
            </a:r>
            <a:endParaRPr lang="en-GB" sz="7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5778559" y="2419587"/>
            <a:ext cx="2038573" cy="2939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425310" y="4458874"/>
            <a:ext cx="35324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8"/>
          <p:cNvSpPr txBox="1">
            <a:spLocks noChangeArrowheads="1"/>
          </p:cNvSpPr>
          <p:nvPr userDrawn="1"/>
        </p:nvSpPr>
        <p:spPr bwMode="auto">
          <a:xfrm>
            <a:off x="5780146" y="1820281"/>
            <a:ext cx="21936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4a. Fill in the fields and </a:t>
            </a:r>
            <a:r>
              <a:rPr lang="en-GB" altLang="da-DK" sz="9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Create</a:t>
            </a: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profile has been created, fill in all requiered fields and click </a:t>
            </a:r>
            <a:r>
              <a:rPr lang="en-GB" altLang="da-DK" sz="9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download </a:t>
            </a:r>
            <a:endParaRPr lang="en-GB" sz="7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4966203" y="6329967"/>
            <a:ext cx="373789" cy="2696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 err="1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992" y="365126"/>
            <a:ext cx="2596392" cy="777084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8289318" y="3153725"/>
            <a:ext cx="1757885" cy="22057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8548010" y="2633611"/>
            <a:ext cx="373789" cy="2696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 err="1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11020880" y="3548993"/>
            <a:ext cx="693584" cy="44574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 err="1">
              <a:solidFill>
                <a:srgbClr val="FFFFFF"/>
              </a:solidFill>
            </a:endParaRPr>
          </a:p>
        </p:txBody>
      </p:sp>
      <p:sp>
        <p:nvSpPr>
          <p:cNvPr id="42" name="Text Box 48"/>
          <p:cNvSpPr txBox="1">
            <a:spLocks noChangeArrowheads="1"/>
          </p:cNvSpPr>
          <p:nvPr userDrawn="1"/>
        </p:nvSpPr>
        <p:spPr bwMode="auto">
          <a:xfrm>
            <a:off x="10344532" y="1820280"/>
            <a:ext cx="15696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Just click on the previews to insert the slide</a:t>
            </a:r>
            <a:endParaRPr lang="en-GB" sz="7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029118" y="2682923"/>
            <a:ext cx="733153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>
                <a:solidFill>
                  <a:srgbClr val="A9CAE4">
                    <a:lumMod val="75000"/>
                  </a:srgbClr>
                </a:solidFill>
              </a:rPr>
              <a:t>Company name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2002362" y="2661448"/>
            <a:ext cx="771492" cy="152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 err="1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9"/>
          <a:srcRect t="23095" b="1364"/>
          <a:stretch/>
        </p:blipFill>
        <p:spPr>
          <a:xfrm>
            <a:off x="592919" y="2888358"/>
            <a:ext cx="383224" cy="530737"/>
          </a:xfrm>
          <a:prstGeom prst="rect">
            <a:avLst/>
          </a:prstGeom>
        </p:spPr>
      </p:pic>
      <p:sp>
        <p:nvSpPr>
          <p:cNvPr id="56" name="Afrundet rektangel 16"/>
          <p:cNvSpPr/>
          <p:nvPr userDrawn="1"/>
        </p:nvSpPr>
        <p:spPr>
          <a:xfrm>
            <a:off x="2872915" y="2591851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1</a:t>
            </a:r>
          </a:p>
        </p:txBody>
      </p:sp>
      <p:sp>
        <p:nvSpPr>
          <p:cNvPr id="57" name="Afrundet rektangel 17"/>
          <p:cNvSpPr/>
          <p:nvPr userDrawn="1"/>
        </p:nvSpPr>
        <p:spPr>
          <a:xfrm>
            <a:off x="3152141" y="5143507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5</a:t>
            </a:r>
          </a:p>
        </p:txBody>
      </p:sp>
      <p:sp>
        <p:nvSpPr>
          <p:cNvPr id="58" name="Afrundet rektangel 18"/>
          <p:cNvSpPr/>
          <p:nvPr userDrawn="1"/>
        </p:nvSpPr>
        <p:spPr>
          <a:xfrm>
            <a:off x="3152220" y="4379900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4</a:t>
            </a:r>
          </a:p>
        </p:txBody>
      </p:sp>
      <p:sp>
        <p:nvSpPr>
          <p:cNvPr id="59" name="Afrundet rektangel 16"/>
          <p:cNvSpPr/>
          <p:nvPr userDrawn="1"/>
        </p:nvSpPr>
        <p:spPr>
          <a:xfrm>
            <a:off x="321143" y="3133190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2</a:t>
            </a:r>
          </a:p>
        </p:txBody>
      </p:sp>
      <p:sp>
        <p:nvSpPr>
          <p:cNvPr id="60" name="Afrundet rektangel 16"/>
          <p:cNvSpPr/>
          <p:nvPr userDrawn="1"/>
        </p:nvSpPr>
        <p:spPr>
          <a:xfrm>
            <a:off x="321143" y="5073048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3</a:t>
            </a:r>
          </a:p>
        </p:txBody>
      </p:sp>
      <p:sp>
        <p:nvSpPr>
          <p:cNvPr id="61" name="Afrundet rektangel 17"/>
          <p:cNvSpPr/>
          <p:nvPr userDrawn="1"/>
        </p:nvSpPr>
        <p:spPr>
          <a:xfrm>
            <a:off x="8987961" y="2466919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7</a:t>
            </a:r>
          </a:p>
        </p:txBody>
      </p:sp>
      <p:sp>
        <p:nvSpPr>
          <p:cNvPr id="62" name="Afrundet rektangel 17"/>
          <p:cNvSpPr/>
          <p:nvPr userDrawn="1"/>
        </p:nvSpPr>
        <p:spPr>
          <a:xfrm>
            <a:off x="11782443" y="3673546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8</a:t>
            </a:r>
          </a:p>
        </p:txBody>
      </p:sp>
      <p:sp>
        <p:nvSpPr>
          <p:cNvPr id="63" name="Afrundet rektangel 17"/>
          <p:cNvSpPr/>
          <p:nvPr userDrawn="1"/>
        </p:nvSpPr>
        <p:spPr>
          <a:xfrm>
            <a:off x="7171085" y="2518519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4a</a:t>
            </a:r>
          </a:p>
        </p:txBody>
      </p:sp>
      <p:sp>
        <p:nvSpPr>
          <p:cNvPr id="64" name="Text Box 48"/>
          <p:cNvSpPr txBox="1">
            <a:spLocks noChangeArrowheads="1"/>
          </p:cNvSpPr>
          <p:nvPr userDrawn="1"/>
        </p:nvSpPr>
        <p:spPr bwMode="auto">
          <a:xfrm>
            <a:off x="5680023" y="6366148"/>
            <a:ext cx="21936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Click the blue </a:t>
            </a:r>
            <a:r>
              <a:rPr lang="en-GB" altLang="da-DK" sz="9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create the template.</a:t>
            </a:r>
            <a:endParaRPr lang="en-GB" sz="7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3659239" y="4694871"/>
            <a:ext cx="1766069" cy="13065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66" name="Afrundet rektangel 17"/>
          <p:cNvSpPr/>
          <p:nvPr userDrawn="1"/>
        </p:nvSpPr>
        <p:spPr>
          <a:xfrm>
            <a:off x="4711739" y="6352630"/>
            <a:ext cx="216000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6</a:t>
            </a:r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 rotWithShape="1">
          <a:blip r:embed="rId10"/>
          <a:srcRect l="6383" t="16385" r="60472" b="80010"/>
          <a:stretch/>
        </p:blipFill>
        <p:spPr>
          <a:xfrm>
            <a:off x="3833269" y="4445996"/>
            <a:ext cx="624484" cy="1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96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noFill/>
        </p:spPr>
        <p:txBody>
          <a:bodyPr tIns="2628000" anchor="ctr" anchorCtr="0">
            <a:normAutofit/>
          </a:bodyPr>
          <a:lstStyle>
            <a:lvl1pPr marL="0" indent="0" algn="ctr">
              <a:buFontTx/>
              <a:buNone/>
              <a:defRPr sz="2099" baseline="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871" y="2105029"/>
            <a:ext cx="9521128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899" b="1" i="0"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43029" name="Rectangle 21" hidden="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8872" y="7004224"/>
            <a:ext cx="489281" cy="241200"/>
          </a:xfrm>
        </p:spPr>
        <p:txBody>
          <a:bodyPr/>
          <a:lstStyle>
            <a:lvl1pPr>
              <a:defRPr sz="100"/>
            </a:lvl1pPr>
          </a:lstStyle>
          <a:p>
            <a:fld id="{1A17C83B-5FE3-4737-A842-C0492A7A61F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8" y="360000"/>
            <a:ext cx="1188309" cy="403200"/>
          </a:xfrm>
          <a:blipFill>
            <a:blip r:embed="rId2"/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284984"/>
            <a:ext cx="9521128" cy="1113408"/>
          </a:xfrm>
        </p:spPr>
        <p:txBody>
          <a:bodyPr anchor="t" anchorCtr="0"/>
          <a:lstStyle>
            <a:lvl1pPr marL="0" indent="0" algn="l">
              <a:buNone/>
              <a:defRPr sz="3199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FLD_Presenter_Place"/>
          <p:cNvSpPr>
            <a:spLocks noGrp="1"/>
          </p:cNvSpPr>
          <p:nvPr>
            <p:ph type="body" sz="quarter" idx="16" hasCustomPrompt="1"/>
          </p:nvPr>
        </p:nvSpPr>
        <p:spPr>
          <a:xfrm>
            <a:off x="358870" y="233296"/>
            <a:ext cx="9521129" cy="31073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i="0" cap="all" baseline="0"/>
            </a:lvl1pPr>
            <a:lvl2pPr marL="0" indent="0">
              <a:buFont typeface="Arial" panose="020B0604020202020204" pitchFamily="34" charset="0"/>
              <a:buNone/>
              <a:defRPr sz="1500" cap="all" baseline="0"/>
            </a:lvl2pPr>
            <a:lvl3pPr marL="0" indent="0">
              <a:buFont typeface="Arial" panose="020B0604020202020204" pitchFamily="34" charset="0"/>
              <a:buNone/>
              <a:defRPr sz="1500" cap="all" baseline="0"/>
            </a:lvl3pPr>
            <a:lvl4pPr marL="0" indent="0">
              <a:buFont typeface="Arial" panose="020B0604020202020204" pitchFamily="34" charset="0"/>
              <a:buNone/>
              <a:defRPr sz="1500" cap="all" baseline="0"/>
            </a:lvl4pPr>
            <a:lvl5pPr marL="0" indent="0">
              <a:buFont typeface="Arial" panose="020B0604020202020204" pitchFamily="34" charset="0"/>
              <a:buNone/>
              <a:defRPr sz="1500" cap="all" baseline="0"/>
            </a:lvl5pPr>
          </a:lstStyle>
          <a:p>
            <a:pPr lvl="0"/>
            <a:r>
              <a:rPr lang="en-GB" dirty="0"/>
              <a:t>Click to add Presenter / Place</a:t>
            </a:r>
          </a:p>
        </p:txBody>
      </p:sp>
      <p:sp>
        <p:nvSpPr>
          <p:cNvPr id="6" name="Date_DateCustomA"/>
          <p:cNvSpPr>
            <a:spLocks noGrp="1"/>
          </p:cNvSpPr>
          <p:nvPr>
            <p:ph type="body" sz="quarter" idx="17" hasCustomPrompt="1"/>
          </p:nvPr>
        </p:nvSpPr>
        <p:spPr>
          <a:xfrm>
            <a:off x="358870" y="581981"/>
            <a:ext cx="9521129" cy="263383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1500" i="0" cap="all" baseline="0"/>
            </a:lvl1pPr>
            <a:lvl2pPr marL="0" indent="0">
              <a:buFont typeface="Arial" panose="020B0604020202020204" pitchFamily="34" charset="0"/>
              <a:buNone/>
              <a:defRPr sz="1500"/>
            </a:lvl2pPr>
            <a:lvl3pPr marL="0" indent="0">
              <a:buFont typeface="Arial" panose="020B0604020202020204" pitchFamily="34" charset="0"/>
              <a:buNone/>
              <a:defRPr sz="1500"/>
            </a:lvl3pPr>
            <a:lvl4pPr marL="0" indent="0">
              <a:buFont typeface="Arial" panose="020B0604020202020204" pitchFamily="34" charset="0"/>
              <a:buNone/>
              <a:defRPr sz="1500"/>
            </a:lvl4pPr>
            <a:lvl5pPr marL="0" indent="0">
              <a:buFont typeface="Arial" panose="020B0604020202020204" pitchFamily="34" charset="0"/>
              <a:buNone/>
              <a:defRPr sz="1500"/>
            </a:lvl5pPr>
          </a:lstStyle>
          <a:p>
            <a:pPr lvl="0"/>
            <a:r>
              <a:rPr lang="en-GB" dirty="0"/>
              <a:t>click to Add date</a:t>
            </a:r>
          </a:p>
        </p:txBody>
      </p:sp>
      <p:sp>
        <p:nvSpPr>
          <p:cNvPr id="13" name="Date Placeholder" hidden="1"/>
          <p:cNvSpPr>
            <a:spLocks noGrp="1"/>
          </p:cNvSpPr>
          <p:nvPr>
            <p:ph type="dt" sz="half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5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3317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upto 11 subje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Agenda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5" hasCustomPrompt="1"/>
          </p:nvPr>
        </p:nvSpPr>
        <p:spPr>
          <a:xfrm>
            <a:off x="358871" y="1663699"/>
            <a:ext cx="9521128" cy="4545013"/>
          </a:xfrm>
        </p:spPr>
        <p:txBody>
          <a:bodyPr/>
          <a:lstStyle>
            <a:lvl1pPr>
              <a:defRPr sz="2399" baseline="0">
                <a:solidFill>
                  <a:srgbClr val="B0B0B0"/>
                </a:solidFill>
              </a:defRPr>
            </a:lvl1pPr>
            <a:lvl2pPr>
              <a:defRPr sz="2399">
                <a:solidFill>
                  <a:srgbClr val="B0B0B0"/>
                </a:solidFill>
              </a:defRPr>
            </a:lvl2pPr>
            <a:lvl3pPr>
              <a:defRPr sz="1999">
                <a:solidFill>
                  <a:srgbClr val="B0B0B0"/>
                </a:solidFill>
              </a:defRPr>
            </a:lvl3pPr>
            <a:lvl4pPr>
              <a:defRPr sz="1600">
                <a:solidFill>
                  <a:srgbClr val="B0B0B0"/>
                </a:solidFill>
              </a:defRPr>
            </a:lvl4pPr>
            <a:lvl5pPr>
              <a:defRPr sz="1400">
                <a:solidFill>
                  <a:srgbClr val="B0B0B0"/>
                </a:solidFill>
              </a:defRPr>
            </a:lvl5pPr>
          </a:lstStyle>
          <a:p>
            <a:pPr lvl="0"/>
            <a:r>
              <a:rPr lang="en-GB" dirty="0"/>
              <a:t>Click to table icon to insert a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602487" y="5876387"/>
            <a:ext cx="540201" cy="322485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710527" y="5566653"/>
            <a:ext cx="648241" cy="309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6000"/>
              </a:lnSpc>
              <a:spcBef>
                <a:spcPts val="0"/>
              </a:spcBef>
            </a:pPr>
            <a:r>
              <a:rPr lang="en-GB" sz="600" dirty="0">
                <a:latin typeface="+mn-lt"/>
              </a:rPr>
              <a:t>Light grey, use eyedropper to</a:t>
            </a:r>
            <a:r>
              <a:rPr lang="en-GB" sz="600" baseline="0" dirty="0">
                <a:latin typeface="+mn-lt"/>
              </a:rPr>
              <a:t> change text colour</a:t>
            </a:r>
            <a:endParaRPr lang="en-GB" sz="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40379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871" y="2105029"/>
            <a:ext cx="9521128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899" b="0" i="0"/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284984"/>
            <a:ext cx="9521128" cy="1113408"/>
          </a:xfrm>
        </p:spPr>
        <p:txBody>
          <a:bodyPr anchor="t" anchorCtr="0"/>
          <a:lstStyle>
            <a:lvl1pPr marL="0" indent="0" algn="l">
              <a:buNone/>
              <a:defRPr sz="3199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GB" dirty="0"/>
              <a:t>Click to add chapter subtitle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65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2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2844000" anchor="ctr" anchorCtr="0">
            <a:normAutofit/>
          </a:bodyPr>
          <a:lstStyle>
            <a:lvl1pPr marL="0" marR="0" indent="0" algn="ctr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 sz="2099"/>
            </a:lvl1pPr>
          </a:lstStyle>
          <a:p>
            <a:pPr marL="0" marR="0" lvl="0" indent="0" algn="ctr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lang="en-GB" dirty="0"/>
              <a:t>Click here and insert media via ribbon Insert - Video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871" y="2105029"/>
            <a:ext cx="9521128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899" b="0" i="0"/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284984"/>
            <a:ext cx="9521128" cy="1113408"/>
          </a:xfrm>
        </p:spPr>
        <p:txBody>
          <a:bodyPr anchor="t" anchorCtr="0"/>
          <a:lstStyle>
            <a:lvl1pPr marL="0" indent="0" algn="l">
              <a:buNone/>
              <a:defRPr sz="3199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GB" dirty="0"/>
              <a:t>Click to add chapter subtitle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8" y="360000"/>
            <a:ext cx="1188309" cy="4032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9843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869" y="1663700"/>
            <a:ext cx="11476472" cy="4564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baseline="0"/>
            </a:lvl1pPr>
            <a:lvl2pPr marL="179946">
              <a:defRPr sz="2799"/>
            </a:lvl2pPr>
            <a:lvl3pPr marL="359892">
              <a:defRPr sz="2099"/>
            </a:lvl3pPr>
            <a:lvl4pPr>
              <a:defRPr sz="1799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  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358869" y="316800"/>
            <a:ext cx="9508731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6369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869" y="1230663"/>
            <a:ext cx="11476472" cy="49748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baseline="0"/>
            </a:lvl1pPr>
            <a:lvl2pPr marL="180000">
              <a:defRPr sz="3200"/>
            </a:lvl2pPr>
            <a:lvl3pPr marL="360000">
              <a:defRPr sz="2100"/>
            </a:lvl3pPr>
            <a:lvl4pPr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  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270455" y="1663702"/>
            <a:ext cx="7561088" cy="4541839"/>
          </a:xfrm>
        </p:spPr>
        <p:txBody>
          <a:bodyPr/>
          <a:lstStyle>
            <a:lvl1pPr>
              <a:defRPr sz="1999" baseline="0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GB" dirty="0"/>
              <a:t>Insert picture,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868" y="1663700"/>
            <a:ext cx="3666493" cy="4564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2099"/>
            </a:lvl1pPr>
            <a:lvl2pPr marL="179946">
              <a:defRPr sz="2099" i="1"/>
            </a:lvl2pPr>
            <a:lvl3pPr marL="359892">
              <a:defRPr sz="1799" i="1"/>
            </a:lvl3pPr>
            <a:lvl4pPr marL="539838">
              <a:defRPr sz="1600" i="1"/>
            </a:lvl4pPr>
            <a:lvl5pPr>
              <a:defRPr sz="1400" i="1"/>
            </a:lvl5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69" y="316800"/>
            <a:ext cx="9508731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2020212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60095" y="1663700"/>
            <a:ext cx="7561088" cy="4541838"/>
          </a:xfrm>
        </p:spPr>
        <p:txBody>
          <a:bodyPr/>
          <a:lstStyle>
            <a:lvl1pPr>
              <a:defRPr sz="1999" baseline="0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GB" dirty="0"/>
              <a:t>Insert picture,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183634" y="1663700"/>
            <a:ext cx="3666493" cy="4564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2099"/>
            </a:lvl1pPr>
            <a:lvl2pPr marL="179946">
              <a:defRPr sz="2099" i="1"/>
            </a:lvl2pPr>
            <a:lvl3pPr marL="359892">
              <a:defRPr sz="1799" i="1"/>
            </a:lvl3pPr>
            <a:lvl4pPr marL="539838">
              <a:defRPr sz="1600" i="1"/>
            </a:lvl4pPr>
            <a:lvl5pPr>
              <a:defRPr sz="1400" i="1"/>
            </a:lvl5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07443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879357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870" y="1663700"/>
            <a:ext cx="3666493" cy="4564800"/>
          </a:xfrm>
        </p:spPr>
        <p:txBody>
          <a:bodyPr numCol="1" spcCol="237600"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2099"/>
            </a:lvl1pPr>
            <a:lvl2pPr marL="179946">
              <a:defRPr sz="2099" i="1"/>
            </a:lvl2pPr>
            <a:lvl3pPr marL="359892">
              <a:defRPr sz="1799" i="1"/>
            </a:lvl3pPr>
            <a:lvl4pPr marL="539838">
              <a:defRPr sz="1600" i="1"/>
            </a:lvl4pPr>
            <a:lvl5pPr>
              <a:defRPr sz="1400" i="1"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262402" y="1663700"/>
            <a:ext cx="3666053" cy="4564800"/>
          </a:xfrm>
        </p:spPr>
        <p:txBody>
          <a:bodyPr/>
          <a:lstStyle>
            <a:lvl1pPr>
              <a:defRPr sz="2099"/>
            </a:lvl1pPr>
            <a:lvl2pPr>
              <a:defRPr sz="2099"/>
            </a:lvl2pPr>
            <a:lvl3pPr>
              <a:defRPr sz="1799"/>
            </a:lvl3pPr>
            <a:lvl4pPr>
              <a:defRPr sz="16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9141619" y="1663704"/>
            <a:ext cx="2689923" cy="2224075"/>
          </a:xfrm>
        </p:spPr>
        <p:txBody>
          <a:bodyPr tIns="1008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141618" y="3948591"/>
            <a:ext cx="2689925" cy="948851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1100" i="0" baseline="0"/>
            </a:lvl1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11212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1288362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+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8871" y="1663700"/>
            <a:ext cx="6593016" cy="4564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79946">
              <a:defRPr sz="3199"/>
            </a:lvl2pPr>
            <a:lvl3pPr marL="359892">
              <a:defRPr sz="2099"/>
            </a:lvl3pPr>
            <a:lvl4pPr marL="539838">
              <a:defRPr sz="1799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90073" y="1663700"/>
            <a:ext cx="4641472" cy="2149200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190075" y="4059513"/>
            <a:ext cx="2202435" cy="21492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9629107" y="4059513"/>
            <a:ext cx="2202437" cy="21492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10013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8976711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502" y="1663699"/>
            <a:ext cx="6594385" cy="4564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79946">
              <a:defRPr sz="3199"/>
            </a:lvl2pPr>
            <a:lvl3pPr marL="359892">
              <a:defRPr sz="2099"/>
            </a:lvl3pPr>
            <a:lvl4pPr marL="539838">
              <a:defRPr sz="1799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90073" y="1663700"/>
            <a:ext cx="4641472" cy="2149200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190074" y="4060800"/>
            <a:ext cx="4641471" cy="2149200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10013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215729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+1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503" y="1663699"/>
            <a:ext cx="6594384" cy="4564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79946">
              <a:defRPr sz="3199"/>
            </a:lvl2pPr>
            <a:lvl3pPr marL="359892">
              <a:defRPr sz="2099"/>
            </a:lvl3pPr>
            <a:lvl4pPr marL="539838">
              <a:defRPr sz="1799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90074" y="1663700"/>
            <a:ext cx="2202436" cy="21492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629107" y="1663700"/>
            <a:ext cx="2202437" cy="21492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190074" y="4059513"/>
            <a:ext cx="4641471" cy="2149200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10013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7902281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238529" y="1663700"/>
            <a:ext cx="6593017" cy="4564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79946">
              <a:defRPr sz="3199"/>
            </a:lvl2pPr>
            <a:lvl3pPr marL="359892">
              <a:defRPr sz="2099"/>
            </a:lvl3pPr>
            <a:lvl4pPr marL="539838">
              <a:defRPr sz="1799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58869" y="1663702"/>
            <a:ext cx="4641472" cy="4541839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11213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9467241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870" y="1663701"/>
            <a:ext cx="5623132" cy="4541838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3" hasCustomPrompt="1"/>
          </p:nvPr>
        </p:nvSpPr>
        <p:spPr>
          <a:xfrm>
            <a:off x="6215093" y="1663702"/>
            <a:ext cx="5616451" cy="4541839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6" hasCustomPrompt="1"/>
          </p:nvPr>
        </p:nvSpPr>
        <p:spPr>
          <a:xfrm>
            <a:off x="358871" y="316800"/>
            <a:ext cx="9507443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9635235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4358" y="1663699"/>
            <a:ext cx="8035727" cy="4545013"/>
          </a:xfrm>
        </p:spPr>
        <p:txBody>
          <a:bodyPr/>
          <a:lstStyle>
            <a:lvl1pPr>
              <a:defRPr/>
            </a:lvl1pPr>
            <a:lvl2pPr marL="179946" indent="-179946" algn="r">
              <a:buFont typeface="Arial" panose="020B0604020202020204" pitchFamily="34" charset="0"/>
              <a:buChar char="​"/>
              <a:defRPr sz="1999" b="0" i="0"/>
            </a:lvl2pPr>
          </a:lstStyle>
          <a:p>
            <a:pPr lvl="0"/>
            <a:r>
              <a:rPr lang="en-GB" dirty="0"/>
              <a:t>Click to add Quotation text, click ENTER and then TAB to insert name of source</a:t>
            </a:r>
          </a:p>
          <a:p>
            <a:pPr lvl="1"/>
            <a:r>
              <a:rPr lang="en-GB" dirty="0"/>
              <a:t>Second level</a:t>
            </a:r>
          </a:p>
        </p:txBody>
      </p:sp>
      <p:grpSp>
        <p:nvGrpSpPr>
          <p:cNvPr id="12" name="Quotation"/>
          <p:cNvGrpSpPr/>
          <p:nvPr userDrawn="1"/>
        </p:nvGrpSpPr>
        <p:grpSpPr>
          <a:xfrm>
            <a:off x="363104" y="1692322"/>
            <a:ext cx="1237312" cy="1052540"/>
            <a:chOff x="363009" y="1692322"/>
            <a:chExt cx="1236990" cy="1052540"/>
          </a:xfrm>
        </p:grpSpPr>
        <p:sp>
          <p:nvSpPr>
            <p:cNvPr id="9" name="Trapezoid 8"/>
            <p:cNvSpPr/>
            <p:nvPr userDrawn="1"/>
          </p:nvSpPr>
          <p:spPr bwMode="auto">
            <a:xfrm rot="10800000">
              <a:off x="363009" y="1692322"/>
              <a:ext cx="501555" cy="1044054"/>
            </a:xfrm>
            <a:prstGeom prst="trapezoid">
              <a:avLst/>
            </a:prstGeom>
            <a:solidFill>
              <a:srgbClr val="B0B0B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126" rtl="0" eaLnBrk="0" fontAlgn="base" latinLnBrk="0" hangingPunct="0">
                <a:lnSpc>
                  <a:spcPct val="106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5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" name="Trapezoid 9"/>
            <p:cNvSpPr/>
            <p:nvPr userDrawn="1"/>
          </p:nvSpPr>
          <p:spPr bwMode="auto">
            <a:xfrm rot="10800000">
              <a:off x="1098444" y="1700808"/>
              <a:ext cx="501555" cy="1044054"/>
            </a:xfrm>
            <a:prstGeom prst="trapezoid">
              <a:avLst/>
            </a:prstGeom>
            <a:solidFill>
              <a:srgbClr val="B0B0B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126" rtl="0" eaLnBrk="0" fontAlgn="base" latinLnBrk="0" hangingPunct="0">
                <a:lnSpc>
                  <a:spcPct val="106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5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9986713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-10799" y="-3600"/>
            <a:ext cx="12200400" cy="6865200"/>
          </a:xfrm>
        </p:spPr>
        <p:txBody>
          <a:bodyPr tIns="900000" anchor="ctr" anchorCtr="0">
            <a:normAutofit/>
          </a:bodyPr>
          <a:lstStyle>
            <a:lvl1pPr marL="0" indent="0" algn="ctr">
              <a:buFontTx/>
              <a:buNone/>
              <a:defRPr sz="2099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870" y="5596840"/>
            <a:ext cx="11472673" cy="739317"/>
          </a:xfrm>
        </p:spPr>
        <p:txBody>
          <a:bodyPr anchor="b" anchorCtr="0">
            <a:normAutofit/>
          </a:bodyPr>
          <a:lstStyle>
            <a:lvl1pPr>
              <a:defRPr sz="3899" b="0" i="1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8" y="360000"/>
            <a:ext cx="1188309" cy="4032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22125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270453" y="1238250"/>
            <a:ext cx="7561088" cy="496728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Insert picture,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868" y="1238250"/>
            <a:ext cx="3666493" cy="49672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2100"/>
            </a:lvl1pPr>
            <a:lvl2pPr marL="180000">
              <a:defRPr sz="2100" i="1"/>
            </a:lvl2pPr>
            <a:lvl3pPr marL="360000">
              <a:defRPr sz="1800" i="1"/>
            </a:lvl3pPr>
            <a:lvl4pPr marL="540000">
              <a:defRPr sz="1600" i="1"/>
            </a:lvl4pPr>
            <a:lvl5pPr>
              <a:defRPr i="1"/>
            </a:lvl5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484783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-10799" y="-3600"/>
            <a:ext cx="12200400" cy="6865200"/>
          </a:xfrm>
        </p:spPr>
        <p:txBody>
          <a:bodyPr tIns="900000" anchor="ctr" anchorCtr="0">
            <a:normAutofit/>
          </a:bodyPr>
          <a:lstStyle>
            <a:lvl1pPr marL="0" indent="0" algn="ctr">
              <a:buFontTx/>
              <a:buNone/>
              <a:defRPr sz="2099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8" y="360000"/>
            <a:ext cx="1188309" cy="403200"/>
          </a:xfrm>
          <a:blipFill>
            <a:blip r:embed="rId2" r:link="rId3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8251868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noFill/>
        </p:spPr>
        <p:txBody>
          <a:bodyPr lIns="6444000" tIns="0" anchor="ctr" anchorCtr="0">
            <a:normAutofit/>
          </a:bodyPr>
          <a:lstStyle>
            <a:lvl1pPr marL="0" indent="0" algn="l">
              <a:buFontTx/>
              <a:buNone/>
              <a:defRPr sz="2099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8870" y="1663700"/>
            <a:ext cx="5618039" cy="4621750"/>
          </a:xfr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Char char="​"/>
              <a:defRPr sz="3199"/>
            </a:lvl1pPr>
            <a:lvl2pPr marL="179946">
              <a:defRPr sz="3199"/>
            </a:lvl2pPr>
            <a:lvl3pPr marL="359892">
              <a:defRPr sz="2099"/>
            </a:lvl3pPr>
            <a:lvl4pPr marL="539838">
              <a:defRPr sz="1799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_DateCustomA" hidden="1"/>
          <p:cNvSpPr>
            <a:spLocks noGrp="1"/>
          </p:cNvSpPr>
          <p:nvPr>
            <p:ph type="dt" sz="half" idx="26"/>
          </p:nvPr>
        </p:nvSpPr>
        <p:spPr>
          <a:xfrm>
            <a:off x="848153" y="6361200"/>
            <a:ext cx="2200643" cy="2408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8778" y="360000"/>
            <a:ext cx="1188309" cy="403200"/>
          </a:xfrm>
          <a:blipFill>
            <a:blip r:embed="rId2"/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5651654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869" y="1203592"/>
            <a:ext cx="9521128" cy="714586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SzPct val="100000"/>
              <a:buFont typeface="Arial" panose="020B0604020202020204" pitchFamily="34" charset="0"/>
              <a:buChar char="​"/>
              <a:defRPr sz="2099" i="0"/>
            </a:lvl1pPr>
            <a:lvl2pPr marL="179946">
              <a:lnSpc>
                <a:spcPct val="100000"/>
              </a:lnSpc>
              <a:defRPr sz="2099"/>
            </a:lvl2pPr>
            <a:lvl3pPr marL="359892">
              <a:lnSpc>
                <a:spcPct val="100000"/>
              </a:lnSpc>
              <a:defRPr sz="1799"/>
            </a:lvl3pPr>
            <a:lvl4pPr marL="539838"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58870" y="2105029"/>
            <a:ext cx="3672956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58870" y="4269499"/>
            <a:ext cx="3672956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263547" y="2105029"/>
            <a:ext cx="3672956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4263549" y="4269499"/>
            <a:ext cx="3673677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8166641" y="2105029"/>
            <a:ext cx="3672956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5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8166643" y="4269499"/>
            <a:ext cx="3673677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869" y="2105029"/>
            <a:ext cx="3672956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8870" y="4269499"/>
            <a:ext cx="3672956" cy="387871"/>
          </a:xfrm>
        </p:spPr>
        <p:txBody>
          <a:bodyPr lIns="90000" tIns="90000" rIns="36000" anchor="t" anchorCtr="0">
            <a:normAutofit/>
          </a:bodyPr>
          <a:lstStyle>
            <a:lvl1pPr marL="0" marR="0" indent="0" algn="l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4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4263547" y="2105029"/>
            <a:ext cx="3673679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261960" y="4269499"/>
            <a:ext cx="3675267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165054" y="2105029"/>
            <a:ext cx="3674543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166640" y="4269499"/>
            <a:ext cx="3673680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_DateCustomA" hidden="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3009655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358775" y="2105028"/>
            <a:ext cx="3673048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358773" y="4270103"/>
            <a:ext cx="3673048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4264177" y="2107767"/>
            <a:ext cx="3673048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4264176" y="4272842"/>
            <a:ext cx="3673048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8166548" y="2105028"/>
            <a:ext cx="3673048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8166547" y="4270103"/>
            <a:ext cx="3673048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869" y="1203592"/>
            <a:ext cx="9521128" cy="714586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SzPct val="100000"/>
              <a:buFont typeface="Arial" panose="020B0604020202020204" pitchFamily="34" charset="0"/>
              <a:buChar char="​"/>
              <a:defRPr sz="2099" i="0"/>
            </a:lvl1pPr>
            <a:lvl2pPr marL="179946">
              <a:lnSpc>
                <a:spcPct val="100000"/>
              </a:lnSpc>
              <a:defRPr sz="2099"/>
            </a:lvl2pPr>
            <a:lvl3pPr marL="359892">
              <a:lnSpc>
                <a:spcPct val="100000"/>
              </a:lnSpc>
              <a:defRPr sz="1799"/>
            </a:lvl3pPr>
            <a:lvl4pPr marL="539838"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869" y="2105029"/>
            <a:ext cx="3672956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8870" y="4269499"/>
            <a:ext cx="3672956" cy="387871"/>
          </a:xfrm>
        </p:spPr>
        <p:txBody>
          <a:bodyPr lIns="90000" tIns="90000" rIns="36000" anchor="t" anchorCtr="0">
            <a:normAutofit/>
          </a:bodyPr>
          <a:lstStyle>
            <a:lvl1pPr marL="0" marR="0" indent="0" algn="l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4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4263547" y="2105029"/>
            <a:ext cx="3673679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261960" y="4269499"/>
            <a:ext cx="3675267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165054" y="2105029"/>
            <a:ext cx="3674543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166640" y="4269499"/>
            <a:ext cx="3673680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_DateCustomA" hidden="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3290541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9F1D-818C-492D-8052-E644F8D8612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16800"/>
            <a:ext cx="9510013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5873537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0FF1-E4C2-4104-B14B-6F8AA031F6C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3631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3" y="0"/>
            <a:ext cx="12192775" cy="6858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62" tIns="71962" rIns="71962" bIns="7196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38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99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 hidden="1"/>
          <p:cNvSpPr>
            <a:spLocks noGrp="1"/>
          </p:cNvSpPr>
          <p:nvPr>
            <p:ph type="ftr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31" name="Picture Printeres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6268549"/>
            <a:ext cx="262868" cy="257842"/>
          </a:xfrm>
          <a:prstGeom prst="rect">
            <a:avLst/>
          </a:prstGeom>
        </p:spPr>
      </p:pic>
      <p:sp>
        <p:nvSpPr>
          <p:cNvPr id="40" name="Text Placeholder Printerest"/>
          <p:cNvSpPr>
            <a:spLocks noGrp="1"/>
          </p:cNvSpPr>
          <p:nvPr>
            <p:ph type="body" sz="quarter" idx="32" hasCustomPrompt="1"/>
          </p:nvPr>
        </p:nvSpPr>
        <p:spPr>
          <a:xfrm>
            <a:off x="9534724" y="6271470"/>
            <a:ext cx="2300360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pinterest.com/VELUXGroup/</a:t>
            </a:r>
          </a:p>
        </p:txBody>
      </p:sp>
      <p:pic>
        <p:nvPicPr>
          <p:cNvPr id="18" name="Picture Linkedi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0" y="5891097"/>
            <a:ext cx="264000" cy="264000"/>
          </a:xfrm>
          <a:prstGeom prst="rect">
            <a:avLst/>
          </a:prstGeom>
        </p:spPr>
      </p:pic>
      <p:sp>
        <p:nvSpPr>
          <p:cNvPr id="39" name="Text Placeholder Linkedin"/>
          <p:cNvSpPr>
            <a:spLocks noGrp="1"/>
          </p:cNvSpPr>
          <p:nvPr>
            <p:ph type="body" sz="quarter" idx="31" hasCustomPrompt="1"/>
          </p:nvPr>
        </p:nvSpPr>
        <p:spPr>
          <a:xfrm>
            <a:off x="9534725" y="5894787"/>
            <a:ext cx="2303535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linkedin.com/company/VELUX</a:t>
            </a:r>
          </a:p>
        </p:txBody>
      </p:sp>
      <p:pic>
        <p:nvPicPr>
          <p:cNvPr id="20" name="Picture YouTub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0" y="5513643"/>
            <a:ext cx="264000" cy="264000"/>
          </a:xfrm>
          <a:prstGeom prst="rect">
            <a:avLst/>
          </a:prstGeom>
        </p:spPr>
      </p:pic>
      <p:sp>
        <p:nvSpPr>
          <p:cNvPr id="38" name="Text Placeholder YouTube"/>
          <p:cNvSpPr>
            <a:spLocks noGrp="1"/>
          </p:cNvSpPr>
          <p:nvPr>
            <p:ph type="body" sz="quarter" idx="30" hasCustomPrompt="1"/>
          </p:nvPr>
        </p:nvSpPr>
        <p:spPr>
          <a:xfrm>
            <a:off x="9534724" y="5518103"/>
            <a:ext cx="2300360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youtube.com/user/VELUX</a:t>
            </a:r>
          </a:p>
        </p:txBody>
      </p:sp>
      <p:pic>
        <p:nvPicPr>
          <p:cNvPr id="17" name="Picture Facebook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0" y="5136189"/>
            <a:ext cx="264000" cy="264000"/>
          </a:xfrm>
          <a:prstGeom prst="rect">
            <a:avLst/>
          </a:prstGeom>
        </p:spPr>
      </p:pic>
      <p:sp>
        <p:nvSpPr>
          <p:cNvPr id="37" name="Text Placeholder Facebook"/>
          <p:cNvSpPr>
            <a:spLocks noGrp="1"/>
          </p:cNvSpPr>
          <p:nvPr>
            <p:ph type="body" sz="quarter" idx="29" hasCustomPrompt="1"/>
          </p:nvPr>
        </p:nvSpPr>
        <p:spPr>
          <a:xfrm>
            <a:off x="9534724" y="5141419"/>
            <a:ext cx="2300360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facebook.com/VELUX</a:t>
            </a:r>
          </a:p>
        </p:txBody>
      </p:sp>
      <p:pic>
        <p:nvPicPr>
          <p:cNvPr id="19" name="Picture Twitter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0" y="4758735"/>
            <a:ext cx="264000" cy="264000"/>
          </a:xfrm>
          <a:prstGeom prst="rect">
            <a:avLst/>
          </a:prstGeom>
        </p:spPr>
      </p:pic>
      <p:sp>
        <p:nvSpPr>
          <p:cNvPr id="35" name="Text Placeholder Twitter"/>
          <p:cNvSpPr>
            <a:spLocks noGrp="1"/>
          </p:cNvSpPr>
          <p:nvPr>
            <p:ph type="body" sz="quarter" idx="28" hasCustomPrompt="1"/>
          </p:nvPr>
        </p:nvSpPr>
        <p:spPr>
          <a:xfrm>
            <a:off x="9534724" y="4764735"/>
            <a:ext cx="2300360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twitter.com/VELUX</a:t>
            </a:r>
          </a:p>
        </p:txBody>
      </p:sp>
      <p:sp>
        <p:nvSpPr>
          <p:cNvPr id="26" name="Text Placeholder name"/>
          <p:cNvSpPr>
            <a:spLocks noGrp="1"/>
          </p:cNvSpPr>
          <p:nvPr>
            <p:ph type="body" sz="quarter" idx="23" hasCustomPrompt="1"/>
          </p:nvPr>
        </p:nvSpPr>
        <p:spPr>
          <a:xfrm>
            <a:off x="366267" y="5595440"/>
            <a:ext cx="3503712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[a</a:t>
            </a:r>
            <a:r>
              <a:rPr lang="en-GB" dirty="0"/>
              <a:t>dd name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27" name="LAN_Contact"/>
          <p:cNvSpPr txBox="1"/>
          <p:nvPr userDrawn="1"/>
        </p:nvSpPr>
        <p:spPr>
          <a:xfrm>
            <a:off x="366267" y="5346525"/>
            <a:ext cx="18366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cap="all" baseline="0" dirty="0">
                <a:solidFill>
                  <a:schemeClr val="bg1"/>
                </a:solidFill>
                <a:latin typeface="+mj-lt"/>
              </a:rPr>
              <a:t>Contact info</a:t>
            </a:r>
          </a:p>
        </p:txBody>
      </p:sp>
      <p:sp>
        <p:nvSpPr>
          <p:cNvPr id="28" name="Text Placeholder email"/>
          <p:cNvSpPr>
            <a:spLocks noGrp="1"/>
          </p:cNvSpPr>
          <p:nvPr>
            <p:ph type="body" sz="quarter" idx="24" hasCustomPrompt="1"/>
          </p:nvPr>
        </p:nvSpPr>
        <p:spPr>
          <a:xfrm>
            <a:off x="366268" y="5831120"/>
            <a:ext cx="3503712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noProof="1">
                <a:solidFill>
                  <a:schemeClr val="bg1"/>
                </a:solidFill>
                <a:latin typeface="+mn-lt"/>
              </a:rPr>
              <a:t>[a</a:t>
            </a:r>
            <a:r>
              <a:rPr lang="en-GB" noProof="1"/>
              <a:t>dd email@VELUX.com</a:t>
            </a:r>
            <a:r>
              <a:rPr lang="en-GB" sz="1400" noProof="1">
                <a:solidFill>
                  <a:schemeClr val="bg1"/>
                </a:solidFill>
                <a:latin typeface="+mn-lt"/>
              </a:rPr>
              <a:t>]</a:t>
            </a:r>
            <a:endParaRPr lang="en-GB" noProof="1"/>
          </a:p>
        </p:txBody>
      </p:sp>
      <p:sp>
        <p:nvSpPr>
          <p:cNvPr id="29" name="Text Placeholder company"/>
          <p:cNvSpPr>
            <a:spLocks noGrp="1"/>
          </p:cNvSpPr>
          <p:nvPr>
            <p:ph type="body" sz="quarter" idx="25" hasCustomPrompt="1"/>
          </p:nvPr>
        </p:nvSpPr>
        <p:spPr>
          <a:xfrm>
            <a:off x="366268" y="6066800"/>
            <a:ext cx="3503712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[a</a:t>
            </a:r>
            <a:r>
              <a:rPr lang="en-GB" dirty="0"/>
              <a:t>dd VELUX company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30" name="Text Placeholder website"/>
          <p:cNvSpPr>
            <a:spLocks noGrp="1"/>
          </p:cNvSpPr>
          <p:nvPr>
            <p:ph type="body" sz="quarter" idx="26" hasCustomPrompt="1"/>
          </p:nvPr>
        </p:nvSpPr>
        <p:spPr>
          <a:xfrm>
            <a:off x="366268" y="6302478"/>
            <a:ext cx="3503712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noProof="1">
                <a:solidFill>
                  <a:schemeClr val="bg1"/>
                </a:solidFill>
                <a:latin typeface="+mn-lt"/>
              </a:rPr>
              <a:t>[a</a:t>
            </a:r>
            <a:r>
              <a:rPr lang="en-GB" noProof="1"/>
              <a:t>dd VELUX website</a:t>
            </a:r>
            <a:r>
              <a:rPr lang="en-GB" sz="1400" noProof="1">
                <a:solidFill>
                  <a:schemeClr val="bg1"/>
                </a:solidFill>
                <a:latin typeface="+mn-lt"/>
              </a:rPr>
              <a:t>]</a:t>
            </a:r>
            <a:endParaRPr lang="en-GB" noProof="1"/>
          </a:p>
        </p:txBody>
      </p:sp>
      <p:sp>
        <p:nvSpPr>
          <p:cNvPr id="36" name="LAN_Find"/>
          <p:cNvSpPr txBox="1"/>
          <p:nvPr userDrawn="1"/>
        </p:nvSpPr>
        <p:spPr>
          <a:xfrm>
            <a:off x="9171879" y="4449351"/>
            <a:ext cx="18366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1200" cap="all" baseline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find us here</a:t>
            </a:r>
          </a:p>
        </p:txBody>
      </p:sp>
      <p:pic>
        <p:nvPicPr>
          <p:cNvPr id="24" name="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39" y="358779"/>
            <a:ext cx="1189605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64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1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1" y="0"/>
            <a:ext cx="12192775" cy="6858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99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 hidden="1"/>
          <p:cNvSpPr>
            <a:spLocks noGrp="1"/>
          </p:cNvSpPr>
          <p:nvPr>
            <p:ph type="ftr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6" y="4450016"/>
            <a:ext cx="9521128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39" y="358779"/>
            <a:ext cx="1189605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45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1" y="0"/>
            <a:ext cx="12192775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99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 hidden="1"/>
          <p:cNvSpPr>
            <a:spLocks noGrp="1"/>
          </p:cNvSpPr>
          <p:nvPr>
            <p:ph type="ftr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6" y="4449600"/>
            <a:ext cx="9521128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39" y="358779"/>
            <a:ext cx="1189605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350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1" y="0"/>
            <a:ext cx="12192775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99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 hidden="1"/>
          <p:cNvSpPr>
            <a:spLocks noGrp="1"/>
          </p:cNvSpPr>
          <p:nvPr>
            <p:ph type="ftr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6" y="4449600"/>
            <a:ext cx="9521128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39" y="358779"/>
            <a:ext cx="1189605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1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868" y="1866900"/>
            <a:ext cx="3666493" cy="4338638"/>
          </a:xfrm>
        </p:spPr>
        <p:txBody>
          <a:bodyPr numCol="1" spcCol="237600"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2100"/>
            </a:lvl1pPr>
            <a:lvl2pPr marL="180000">
              <a:defRPr sz="2100" i="1"/>
            </a:lvl2pPr>
            <a:lvl3pPr marL="360000">
              <a:defRPr sz="1800" i="1"/>
            </a:lvl3pPr>
            <a:lvl4pPr marL="540000">
              <a:defRPr sz="1600" i="1"/>
            </a:lvl4pPr>
            <a:lvl5pPr>
              <a:defRPr i="1"/>
            </a:lvl5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263549" y="1866900"/>
            <a:ext cx="3664905" cy="433863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9141619" y="2105027"/>
            <a:ext cx="2689923" cy="2224075"/>
          </a:xfrm>
        </p:spPr>
        <p:txBody>
          <a:bodyPr tIns="1008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141616" y="4389914"/>
            <a:ext cx="2689925" cy="948851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1100" i="0" baseline="0"/>
            </a:lvl1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7569583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48955" y="781050"/>
            <a:ext cx="9521128" cy="540000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76239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1" y="0"/>
            <a:ext cx="12192775" cy="6858000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99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B0B0B0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6" y="4449600"/>
            <a:ext cx="9521128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39" y="358779"/>
            <a:ext cx="1189605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484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/>
          <p:cNvSpPr>
            <a:spLocks/>
          </p:cNvSpPr>
          <p:nvPr userDrawn="1"/>
        </p:nvSpPr>
        <p:spPr bwMode="gray">
          <a:xfrm>
            <a:off x="359052" y="1073195"/>
            <a:ext cx="3159233" cy="523220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Fonts</a:t>
            </a:r>
            <a:r>
              <a:rPr lang="en-GB" sz="11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used in the template</a:t>
            </a:r>
            <a:endParaRPr lang="en-GB" sz="11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is </a:t>
            </a:r>
            <a:r>
              <a:rPr lang="en-GB" sz="1100" b="1" i="1" cap="non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</a:t>
            </a:r>
            <a:r>
              <a:rPr lang="en-GB" sz="1100" b="1" i="1" cap="all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Bold CAPS </a:t>
            </a:r>
            <a: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sz="1100" i="0" cap="non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</a:t>
            </a:r>
            <a:r>
              <a:rPr lang="en-GB" sz="1100" i="0" cap="all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Regular CAPS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body text is in Velux ForOffice Light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Recommended body text size:</a:t>
            </a:r>
            <a:r>
              <a:rPr lang="en-GB" sz="11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12-32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Font typeface="+mj-lt"/>
              <a:buNone/>
              <a:defRPr/>
            </a:pPr>
            <a:endParaRPr lang="en-GB" sz="1100" b="1" i="1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font type using the following commands: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Font typeface="+mj-lt"/>
              <a:buNone/>
              <a:defRPr/>
            </a:pPr>
            <a:r>
              <a:rPr lang="en-GB" sz="1100" b="0" i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 Regular (default type)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Font typeface="+mj-lt"/>
              <a:buNone/>
              <a:defRPr/>
            </a:pP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 Light: italic command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Font typeface="+mj-lt"/>
              <a:buNone/>
              <a:defRPr/>
            </a:pPr>
            <a:r>
              <a:rPr lang="en-GB" sz="1100" b="1" i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 Bold: bold command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 Black: bold + italic commands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Font typeface="+mj-lt"/>
              <a:buNone/>
              <a:defRPr/>
            </a:pPr>
            <a:endParaRPr lang="en-GB" sz="11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 styles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to jump through levels. </a:t>
            </a:r>
            <a:b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</a:t>
            </a:r>
            <a:b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 to the next level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Font typeface="+mj-lt"/>
              <a:buNone/>
              <a:defRPr/>
            </a:pPr>
            <a:endParaRPr lang="en-GB" sz="1100" b="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 new slide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</a:t>
            </a:r>
            <a:b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from the "drop down" menu 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358870" y="365130"/>
            <a:ext cx="11266393" cy="6145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98" b="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User guide – delete</a:t>
            </a:r>
            <a:r>
              <a:rPr lang="en-GB" sz="3198" b="0" i="1" baseline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before use</a:t>
            </a:r>
            <a:endParaRPr lang="en-GB" sz="3198" b="0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8166643" y="1092233"/>
            <a:ext cx="3619472" cy="430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26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footer, slide number, date</a:t>
            </a:r>
          </a:p>
          <a:p>
            <a:pPr marL="0" marR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all the </a:t>
            </a:r>
            <a:br>
              <a:rPr lang="en-GB" sz="1100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sz="1100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corrections with you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a-DK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en-GB" altLang="da-DK" sz="1100" i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a-DK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Clickon</a:t>
            </a:r>
            <a:r>
              <a:rPr lang="en-GB" altLang="da-DK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br>
              <a:rPr lang="en-GB" altLang="da-DK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b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1100" b="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1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Guides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To view drawing guides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1.</a:t>
            </a: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 Click the </a:t>
            </a: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View</a:t>
            </a: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 tab, set tick mark next to </a:t>
            </a: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Guides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GB" sz="1100" b="0" i="1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Hint: Alt + F9 </a:t>
            </a: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for quick viewing of guides</a:t>
            </a: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GB" sz="1100" b="0" i="1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Manual guides</a:t>
            </a: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Make manual guides, right-click on the page choose </a:t>
            </a:r>
            <a:b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</a:b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Grid and Guides – Add xxx Guide </a:t>
            </a: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they will then </a:t>
            </a:r>
            <a:b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</a:b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appear on all </a:t>
            </a:r>
            <a:b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</a:b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your slides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1100" b="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263550" y="1073195"/>
            <a:ext cx="2567189" cy="44550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</a:t>
            </a:r>
            <a:b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</a:t>
            </a:r>
            <a:r>
              <a:rPr lang="en-GB" sz="11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choose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11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Crop </a:t>
            </a: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to change size or focus</a:t>
            </a:r>
            <a:b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</a:b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of the picture</a:t>
            </a:r>
            <a:endParaRPr kumimoji="0" lang="en-GB" sz="1100" b="0" i="1" u="none" strike="sng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a-DK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altLang="da-DK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If you want to scale the picture, hold </a:t>
            </a:r>
            <a:r>
              <a:rPr kumimoji="0" lang="en-GB" altLang="da-DK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SHIFT-</a:t>
            </a:r>
            <a:r>
              <a:rPr kumimoji="0" lang="en-GB" altLang="da-DK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key down while dragging the corners of the picture</a:t>
            </a: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a-DK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Hint:</a:t>
            </a:r>
            <a:r>
              <a:rPr kumimoji="0" lang="en-GB" altLang="da-DK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 If you delete the picture and  insert a new one, the picture may lie in front of the text or graphic, if this happens, select the picture, right-click and choose </a:t>
            </a:r>
            <a:r>
              <a:rPr kumimoji="0" lang="en-GB" altLang="da-DK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Send to Back</a:t>
            </a: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altLang="da-DK" sz="1100" b="1" i="1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1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Reset slide</a:t>
            </a:r>
          </a:p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altLang="da-DK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1.</a:t>
            </a:r>
            <a:r>
              <a:rPr kumimoji="0" lang="en-GB" altLang="da-DK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 Click the </a:t>
            </a:r>
            <a:r>
              <a:rPr kumimoji="0" lang="en-GB" altLang="da-DK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Home tab</a:t>
            </a:r>
            <a:endParaRPr kumimoji="0" lang="en-GB" altLang="da-DK" sz="1100" b="0" i="1" u="none" strike="sng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altLang="da-DK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altLang="da-DK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Click the </a:t>
            </a:r>
            <a:r>
              <a:rPr kumimoji="0" lang="en-GB" altLang="da-DK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Reset </a:t>
            </a:r>
            <a:r>
              <a:rPr kumimoji="0" lang="en-GB" altLang="da-DK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menu to reset position, size and formatting of the slide placeholders to their default settings</a:t>
            </a: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altLang="da-DK" sz="1100" b="1" i="1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11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2200" y="2061400"/>
            <a:ext cx="337400" cy="32170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" y="-184578"/>
            <a:ext cx="184634" cy="36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2" tIns="45696" rIns="91392" bIns="45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799" dirty="0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" y="-184578"/>
            <a:ext cx="184634" cy="36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2" tIns="45696" rIns="91392" bIns="45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799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3605" y="1394527"/>
            <a:ext cx="262151" cy="2560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2202" y="4549105"/>
            <a:ext cx="492452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96071" y="5276780"/>
            <a:ext cx="324764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6"/>
          <a:srcRect l="36944" r="2272" b="69429"/>
          <a:stretch/>
        </p:blipFill>
        <p:spPr>
          <a:xfrm>
            <a:off x="2990297" y="5890248"/>
            <a:ext cx="593368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68959" y="4562640"/>
            <a:ext cx="549328" cy="28522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77601" y="2547658"/>
            <a:ext cx="359695" cy="335309"/>
          </a:xfrm>
          <a:prstGeom prst="rect">
            <a:avLst/>
          </a:prstGeom>
        </p:spPr>
      </p:pic>
      <p:pic>
        <p:nvPicPr>
          <p:cNvPr id="2050" name="Picture 2" descr="C:\Users\taw\AppData\Local\Temp\SNAGHTMLaf298051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44" y="4875669"/>
            <a:ext cx="1948801" cy="13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LD_Presentation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976056" y="3291196"/>
            <a:ext cx="495367" cy="314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035045" y="2875927"/>
            <a:ext cx="285788" cy="295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25885" y="2644352"/>
            <a:ext cx="285788" cy="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433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5766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23134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5714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70406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03295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80268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21297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834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+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8869" y="1238251"/>
            <a:ext cx="6593016" cy="496728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90073" y="1238253"/>
            <a:ext cx="4641472" cy="2363787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190073" y="3843339"/>
            <a:ext cx="2202435" cy="23622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9629107" y="3843339"/>
            <a:ext cx="2202437" cy="2352786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2" name="Date" hidden="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71" y="338400"/>
            <a:ext cx="9521128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2257300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01671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79615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36007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75025"/>
            <a:ext cx="957626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50848" y="1385316"/>
            <a:ext cx="9290304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059680" y="1267730"/>
            <a:ext cx="207264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181600" y="1267731"/>
            <a:ext cx="18288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7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242560" y="1327188"/>
            <a:ext cx="170688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73249" y="5211060"/>
            <a:ext cx="5905500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1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6290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8829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75025"/>
            <a:ext cx="957626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50848" y="1385316"/>
            <a:ext cx="9290304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059680" y="1267730"/>
            <a:ext cx="207264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181600" y="1267731"/>
            <a:ext cx="18288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2560" y="1325880"/>
            <a:ext cx="170688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2905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2296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03120"/>
            <a:ext cx="48768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2103120"/>
            <a:ext cx="48768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95318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74334"/>
            <a:ext cx="48768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0" y="2755898"/>
            <a:ext cx="48768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2074334"/>
            <a:ext cx="48768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756581"/>
            <a:ext cx="48768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70068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0385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037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image" Target="../media/image3.emf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28.emf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870" y="6361200"/>
            <a:ext cx="489281" cy="2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>
                <a:solidFill>
                  <a:srgbClr val="B0B0B0"/>
                </a:solidFill>
                <a:latin typeface="+mn-lt"/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40" y="358775"/>
            <a:ext cx="1173905" cy="390670"/>
          </a:xfrm>
          <a:prstGeom prst="rect">
            <a:avLst/>
          </a:prstGeom>
        </p:spPr>
      </p:pic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348955" y="781050"/>
            <a:ext cx="952112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58869" y="1866900"/>
            <a:ext cx="11472675" cy="4356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" hidden="1"/>
          <p:cNvSpPr>
            <a:spLocks noGrp="1"/>
          </p:cNvSpPr>
          <p:nvPr>
            <p:ph type="dt" sz="half" idx="2"/>
          </p:nvPr>
        </p:nvSpPr>
        <p:spPr>
          <a:xfrm>
            <a:off x="848152" y="6361200"/>
            <a:ext cx="2200643" cy="2408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B0B0B0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3" name="FLD_Presentation"/>
          <p:cNvSpPr>
            <a:spLocks noGrp="1"/>
          </p:cNvSpPr>
          <p:nvPr>
            <p:ph type="ftr" sz="quarter" idx="3"/>
          </p:nvPr>
        </p:nvSpPr>
        <p:spPr>
          <a:xfrm>
            <a:off x="4263549" y="6362744"/>
            <a:ext cx="7567996" cy="2408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cap="all" baseline="0">
                <a:solidFill>
                  <a:srgbClr val="B0B0B0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4" r:id="rId3"/>
    <p:sldLayoutId id="2147483686" r:id="rId4"/>
    <p:sldLayoutId id="2147483698" r:id="rId5"/>
    <p:sldLayoutId id="2147483650" r:id="rId6"/>
    <p:sldLayoutId id="2147483688" r:id="rId7"/>
    <p:sldLayoutId id="2147483689" r:id="rId8"/>
    <p:sldLayoutId id="2147483671" r:id="rId9"/>
    <p:sldLayoutId id="2147483660" r:id="rId10"/>
    <p:sldLayoutId id="2147483662" r:id="rId11"/>
    <p:sldLayoutId id="2147483670" r:id="rId12"/>
    <p:sldLayoutId id="2147483673" r:id="rId13"/>
    <p:sldLayoutId id="2147483676" r:id="rId14"/>
    <p:sldLayoutId id="2147483677" r:id="rId15"/>
    <p:sldLayoutId id="2147483675" r:id="rId16"/>
    <p:sldLayoutId id="2147483680" r:id="rId17"/>
    <p:sldLayoutId id="2147483681" r:id="rId18"/>
    <p:sldLayoutId id="2147483697" r:id="rId19"/>
    <p:sldLayoutId id="2147483682" r:id="rId20"/>
    <p:sldLayoutId id="2147483690" r:id="rId21"/>
    <p:sldLayoutId id="2147483692" r:id="rId22"/>
    <p:sldLayoutId id="2147483693" r:id="rId23"/>
    <p:sldLayoutId id="2147483654" r:id="rId24"/>
    <p:sldLayoutId id="2147483655" r:id="rId25"/>
    <p:sldLayoutId id="2147483695" r:id="rId26"/>
    <p:sldLayoutId id="2147483699" r:id="rId2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​"/>
        <a:tabLst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FontTx/>
        <a:buBlip>
          <a:blip r:embed="rId30"/>
        </a:buBlip>
        <a:tabLst/>
        <a:defRPr sz="3200" i="1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Tx/>
        <a:buBlip>
          <a:blip r:embed="rId30"/>
        </a:buBlip>
        <a:tabLst/>
        <a:defRPr sz="2100" i="1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Tx/>
        <a:buBlip>
          <a:blip r:embed="rId30"/>
        </a:buBlip>
        <a:tabLst/>
        <a:defRPr sz="1800" i="1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Tx/>
        <a:buBlip>
          <a:blip r:embed="rId30"/>
        </a:buBlip>
        <a:tabLst/>
        <a:defRPr sz="1600" i="1">
          <a:solidFill>
            <a:schemeClr val="tx1"/>
          </a:solidFill>
          <a:latin typeface="+mn-lt"/>
        </a:defRPr>
      </a:lvl5pPr>
      <a:lvl6pPr marL="540000" indent="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None/>
        <a:tabLst>
          <a:tab pos="1274763" algn="l"/>
        </a:tabLst>
        <a:defRPr sz="1600" i="1">
          <a:solidFill>
            <a:schemeClr val="tx1"/>
          </a:solidFill>
          <a:latin typeface="+mn-lt"/>
        </a:defRPr>
      </a:lvl6pPr>
      <a:lvl7pPr marL="720000" indent="-180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Blip>
          <a:blip r:embed="rId31"/>
        </a:buBlip>
        <a:tabLst>
          <a:tab pos="1274763" algn="l"/>
        </a:tabLst>
        <a:defRPr sz="1600" i="1">
          <a:solidFill>
            <a:schemeClr val="tx1"/>
          </a:solidFill>
          <a:latin typeface="+mn-lt"/>
        </a:defRPr>
      </a:lvl7pPr>
      <a:lvl8pPr marL="720000" indent="-180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Blip>
          <a:blip r:embed="rId31"/>
        </a:buBlip>
        <a:tabLst>
          <a:tab pos="1274763" algn="l"/>
        </a:tabLst>
        <a:defRPr sz="1600" i="1">
          <a:solidFill>
            <a:schemeClr val="tx1"/>
          </a:solidFill>
          <a:latin typeface="+mn-lt"/>
        </a:defRPr>
      </a:lvl8pPr>
      <a:lvl9pPr marL="720000" indent="-180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Blip>
          <a:blip r:embed="rId31"/>
        </a:buBlip>
        <a:tabLst>
          <a:tab pos="1274763" algn="l"/>
        </a:tabLst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6216" userDrawn="1">
          <p15:clr>
            <a:srgbClr val="F26B43"/>
          </p15:clr>
        </p15:guide>
        <p15:guide id="3" orient="horz" pos="492" userDrawn="1">
          <p15:clr>
            <a:srgbClr val="F26B43"/>
          </p15:clr>
        </p15:guide>
        <p15:guide id="4" orient="horz" pos="780" userDrawn="1">
          <p15:clr>
            <a:srgbClr val="F26B43"/>
          </p15:clr>
        </p15:guide>
        <p15:guide id="5" pos="227" userDrawn="1">
          <p15:clr>
            <a:srgbClr val="F26B43"/>
          </p15:clr>
        </p15:guide>
        <p15:guide id="6" pos="7455" userDrawn="1">
          <p15:clr>
            <a:srgbClr val="F26B43"/>
          </p15:clr>
        </p15:guide>
        <p15:guide id="8" orient="horz" pos="39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870" y="6361200"/>
            <a:ext cx="489281" cy="2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>
                <a:solidFill>
                  <a:srgbClr val="B0B0B0"/>
                </a:solidFill>
                <a:latin typeface="+mn-lt"/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40" y="358775"/>
            <a:ext cx="1173905" cy="390670"/>
          </a:xfrm>
          <a:prstGeom prst="rect">
            <a:avLst/>
          </a:prstGeom>
        </p:spPr>
      </p:pic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348955" y="781050"/>
            <a:ext cx="952112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58869" y="1866900"/>
            <a:ext cx="11472675" cy="4356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" hidden="1"/>
          <p:cNvSpPr>
            <a:spLocks noGrp="1"/>
          </p:cNvSpPr>
          <p:nvPr>
            <p:ph type="dt" sz="half" idx="2"/>
          </p:nvPr>
        </p:nvSpPr>
        <p:spPr>
          <a:xfrm>
            <a:off x="848152" y="6361200"/>
            <a:ext cx="2200643" cy="2408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B0B0B0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3" name="FLD_Presentation"/>
          <p:cNvSpPr>
            <a:spLocks noGrp="1"/>
          </p:cNvSpPr>
          <p:nvPr>
            <p:ph type="ftr" sz="quarter" idx="3"/>
          </p:nvPr>
        </p:nvSpPr>
        <p:spPr>
          <a:xfrm>
            <a:off x="4263549" y="6362744"/>
            <a:ext cx="7567996" cy="2408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cap="all" baseline="0">
                <a:solidFill>
                  <a:srgbClr val="B0B0B0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1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​"/>
        <a:tabLst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FontTx/>
        <a:buBlip>
          <a:blip r:embed="rId30"/>
        </a:buBlip>
        <a:tabLst/>
        <a:defRPr sz="3200" i="1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Tx/>
        <a:buBlip>
          <a:blip r:embed="rId30"/>
        </a:buBlip>
        <a:tabLst/>
        <a:defRPr sz="2100" i="1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Tx/>
        <a:buBlip>
          <a:blip r:embed="rId30"/>
        </a:buBlip>
        <a:tabLst/>
        <a:defRPr sz="1800" i="1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Tx/>
        <a:buBlip>
          <a:blip r:embed="rId30"/>
        </a:buBlip>
        <a:tabLst/>
        <a:defRPr sz="1600" i="1">
          <a:solidFill>
            <a:schemeClr val="tx1"/>
          </a:solidFill>
          <a:latin typeface="+mn-lt"/>
        </a:defRPr>
      </a:lvl5pPr>
      <a:lvl6pPr marL="540000" indent="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None/>
        <a:tabLst>
          <a:tab pos="1274763" algn="l"/>
        </a:tabLst>
        <a:defRPr sz="1600" i="1">
          <a:solidFill>
            <a:schemeClr val="tx1"/>
          </a:solidFill>
          <a:latin typeface="+mn-lt"/>
        </a:defRPr>
      </a:lvl6pPr>
      <a:lvl7pPr marL="720000" indent="-180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Blip>
          <a:blip r:embed="rId31"/>
        </a:buBlip>
        <a:tabLst>
          <a:tab pos="1274763" algn="l"/>
        </a:tabLst>
        <a:defRPr sz="1600" i="1">
          <a:solidFill>
            <a:schemeClr val="tx1"/>
          </a:solidFill>
          <a:latin typeface="+mn-lt"/>
        </a:defRPr>
      </a:lvl7pPr>
      <a:lvl8pPr marL="720000" indent="-180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Blip>
          <a:blip r:embed="rId31"/>
        </a:buBlip>
        <a:tabLst>
          <a:tab pos="1274763" algn="l"/>
        </a:tabLst>
        <a:defRPr sz="1600" i="1">
          <a:solidFill>
            <a:schemeClr val="tx1"/>
          </a:solidFill>
          <a:latin typeface="+mn-lt"/>
        </a:defRPr>
      </a:lvl8pPr>
      <a:lvl9pPr marL="720000" indent="-180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Blip>
          <a:blip r:embed="rId31"/>
        </a:buBlip>
        <a:tabLst>
          <a:tab pos="1274763" algn="l"/>
        </a:tabLst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216" userDrawn="1">
          <p15:clr>
            <a:srgbClr val="F26B43"/>
          </p15:clr>
        </p15:guide>
        <p15:guide id="2" orient="horz" pos="492" userDrawn="1">
          <p15:clr>
            <a:srgbClr val="F26B43"/>
          </p15:clr>
        </p15:guide>
        <p15:guide id="3" orient="horz" pos="780" userDrawn="1">
          <p15:clr>
            <a:srgbClr val="F26B43"/>
          </p15:clr>
        </p15:guide>
        <p15:guide id="4" pos="227" userDrawn="1">
          <p15:clr>
            <a:srgbClr val="F26B43"/>
          </p15:clr>
        </p15:guide>
        <p15:guide id="5" pos="7455" userDrawn="1">
          <p15:clr>
            <a:srgbClr val="F26B43"/>
          </p15:clr>
        </p15:guide>
        <p15:guide id="6" orient="horz" pos="390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200" y="759600"/>
            <a:ext cx="95184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63200"/>
            <a:ext cx="11469600" cy="456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849600" y="6361200"/>
            <a:ext cx="21996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cap="all" baseline="0">
                <a:solidFill>
                  <a:srgbClr val="B0B0B0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3"/>
          </p:nvPr>
        </p:nvSpPr>
        <p:spPr>
          <a:xfrm>
            <a:off x="4262400" y="6361200"/>
            <a:ext cx="75672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cap="all" baseline="0">
                <a:solidFill>
                  <a:srgbClr val="B0B0B0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361200"/>
            <a:ext cx="4896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B0B0B0"/>
                </a:solidFill>
              </a:defRPr>
            </a:lvl1pPr>
          </a:lstStyle>
          <a:p>
            <a:fld id="{24C8C45C-947F-4981-8B3F-4F32E973C9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0" name="Grid x12" hidden="1"/>
          <p:cNvGrpSpPr/>
          <p:nvPr userDrawn="1"/>
        </p:nvGrpSpPr>
        <p:grpSpPr>
          <a:xfrm>
            <a:off x="0" y="0"/>
            <a:ext cx="12192000" cy="540000"/>
            <a:chOff x="0" y="0"/>
            <a:chExt cx="12192000" cy="540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54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1652000" y="0"/>
              <a:ext cx="54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301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42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183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124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065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06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47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888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829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770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0711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Logo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8"/>
            <a:ext cx="1189296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5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199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799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179946" indent="-179946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Blip>
          <a:blip r:embed="rId30"/>
        </a:buBlip>
        <a:defRPr sz="2799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359892" indent="-179946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Blip>
          <a:blip r:embed="rId30"/>
        </a:buBlip>
        <a:defRPr sz="2099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539838" indent="-179946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Blip>
          <a:blip r:embed="rId30"/>
        </a:buBlip>
        <a:defRPr sz="1799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19784" indent="-179946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Blip>
          <a:blip r:embed="rId30"/>
        </a:buBlip>
        <a:defRPr sz="16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899730" indent="-179946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Blip>
          <a:blip r:embed="rId30"/>
        </a:buBlip>
        <a:defRPr sz="14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899730" indent="-179946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Blip>
          <a:blip r:embed="rId30"/>
        </a:buBlip>
        <a:defRPr sz="140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99730" indent="-179946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Blip>
          <a:blip r:embed="rId30"/>
        </a:buBlip>
        <a:defRPr sz="14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899730" indent="-179946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Blip>
          <a:blip r:embed="rId30"/>
        </a:buBlip>
        <a:defRPr sz="1400" i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6216" userDrawn="1">
          <p15:clr>
            <a:srgbClr val="F26B43"/>
          </p15:clr>
        </p15:guide>
        <p15:guide id="3" orient="horz" pos="478" userDrawn="1">
          <p15:clr>
            <a:srgbClr val="F26B43"/>
          </p15:clr>
        </p15:guide>
        <p15:guide id="4" orient="horz" pos="766" userDrawn="1">
          <p15:clr>
            <a:srgbClr val="F26B43"/>
          </p15:clr>
        </p15:guide>
        <p15:guide id="5" pos="227" userDrawn="1">
          <p15:clr>
            <a:srgbClr val="F26B43"/>
          </p15:clr>
        </p15:guide>
        <p15:guide id="6" pos="7453" userDrawn="1">
          <p15:clr>
            <a:srgbClr val="F26B43"/>
          </p15:clr>
        </p15:guide>
        <p15:guide id="7" orient="horz" pos="1047" userDrawn="1">
          <p15:clr>
            <a:srgbClr val="F26B43"/>
          </p15:clr>
        </p15:guide>
        <p15:guide id="8" orient="horz" pos="392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37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173736"/>
            <a:ext cx="11722608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642594"/>
            <a:ext cx="1024128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103120"/>
            <a:ext cx="1024128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3024" y="630936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31.5.2018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2528" y="6309360"/>
            <a:ext cx="5266944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1176" y="6309360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024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27024C-A953-491E-826B-09B78E70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4" y="5096075"/>
            <a:ext cx="9518649" cy="1127133"/>
          </a:xfrm>
        </p:spPr>
        <p:txBody>
          <a:bodyPr/>
          <a:lstStyle/>
          <a:p>
            <a:r>
              <a:rPr lang="cs-CZ" dirty="0" err="1"/>
              <a:t>Healthy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academy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47EF3-8D30-4D82-A5B9-0D78EDC99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292E62-ABCD-4E1A-9CD4-1F4D24B7AC52}" type="slidenum">
              <a:rPr lang="en-GB" smtClean="0">
                <a:solidFill>
                  <a:srgbClr val="FFFFFF"/>
                </a:solidFill>
              </a:rPr>
              <a:pPr/>
              <a:t>1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48DAEB-605F-4C15-B65A-D1DB8F9A04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F009F85-1F84-4B7F-A748-E78A75866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364" y="5109798"/>
            <a:ext cx="9518649" cy="111340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#</a:t>
            </a:r>
            <a:r>
              <a:rPr lang="cs-CZ" dirty="0"/>
              <a:t> Automatiz</a:t>
            </a:r>
            <a:r>
              <a:rPr lang="en-US" dirty="0"/>
              <a:t>a</a:t>
            </a:r>
            <a:r>
              <a:rPr lang="cs-CZ" dirty="0"/>
              <a:t>cia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FA666E9-8D35-4FBA-A6E4-33723B8260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F365522-ED33-48D9-80F5-C51BB57C6A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02501-6394-4FBF-BADD-81157BAF082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DC6525-A68B-47D6-9CF9-853225990F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752400"/>
            <a:ext cx="9361040" cy="48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2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373B8-4514-458A-A7AA-0B15CAC5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465" y="317647"/>
            <a:ext cx="8496944" cy="756428"/>
          </a:xfrm>
        </p:spPr>
        <p:txBody>
          <a:bodyPr>
            <a:normAutofit/>
          </a:bodyPr>
          <a:lstStyle/>
          <a:p>
            <a:r>
              <a:rPr lang="sk-SK" altLang="sk-SK" sz="3200" b="1" dirty="0"/>
              <a:t>Generácia Z -</a:t>
            </a:r>
            <a:r>
              <a:rPr lang="sk-SK" sz="3200" dirty="0"/>
              <a:t>„</a:t>
            </a:r>
            <a:r>
              <a:rPr lang="sk-SK" sz="3200" dirty="0" err="1"/>
              <a:t>Millennials</a:t>
            </a:r>
            <a:r>
              <a:rPr lang="sk-SK" sz="3200" dirty="0"/>
              <a:t>“, </a:t>
            </a:r>
            <a:r>
              <a:rPr lang="sk-SK" altLang="sk-SK" sz="3200" b="1" dirty="0"/>
              <a:t>Google </a:t>
            </a:r>
            <a:r>
              <a:rPr lang="sk-SK" altLang="sk-SK" sz="3200" b="1" dirty="0" err="1"/>
              <a:t>boti</a:t>
            </a:r>
            <a:r>
              <a:rPr lang="sk-SK" altLang="sk-SK" sz="3200" b="1" dirty="0"/>
              <a:t>“</a:t>
            </a:r>
            <a:endParaRPr lang="sk-SK" sz="3200" b="1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181E366A-564D-4E21-B154-7C3C62DE0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444" y="1934643"/>
            <a:ext cx="2628900" cy="17430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Bublina reči: obdĺžnik so zaoblenými rohmi 14">
            <a:extLst>
              <a:ext uri="{FF2B5EF4-FFF2-40B4-BE49-F238E27FC236}">
                <a16:creationId xmlns:a16="http://schemas.microsoft.com/office/drawing/2014/main" id="{D6D9AEE9-6648-45A4-A5F7-243CFA767EDA}"/>
              </a:ext>
            </a:extLst>
          </p:cNvPr>
          <p:cNvSpPr/>
          <p:nvPr/>
        </p:nvSpPr>
        <p:spPr>
          <a:xfrm>
            <a:off x="4988285" y="1011461"/>
            <a:ext cx="2628900" cy="1537252"/>
          </a:xfrm>
          <a:prstGeom prst="wedgeRoundRectCallou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Internet je ich život,</a:t>
            </a:r>
            <a:r>
              <a:rPr lang="sk-SK" altLang="sk-SK" b="1" dirty="0">
                <a:solidFill>
                  <a:srgbClr val="0000FF"/>
                </a:solidFill>
                <a:latin typeface="Century Gothic" panose="020B0502020202020204"/>
              </a:rPr>
              <a:t> </a:t>
            </a: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sociálne siete a blogy, skvelí internetoví vyhľadávači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17" name="Bublina reči: obdĺžnik so zaoblenými rohmi 16">
            <a:extLst>
              <a:ext uri="{FF2B5EF4-FFF2-40B4-BE49-F238E27FC236}">
                <a16:creationId xmlns:a16="http://schemas.microsoft.com/office/drawing/2014/main" id="{5934A7E1-2C9B-48B3-A77C-2FABA5964B74}"/>
              </a:ext>
            </a:extLst>
          </p:cNvPr>
          <p:cNvSpPr/>
          <p:nvPr/>
        </p:nvSpPr>
        <p:spPr>
          <a:xfrm>
            <a:off x="4352903" y="3738752"/>
            <a:ext cx="2628900" cy="1122181"/>
          </a:xfrm>
          <a:prstGeom prst="wedgeRoundRectCallou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Očakávajú dokonalejšie technologické prostredie</a:t>
            </a:r>
            <a:endParaRPr lang="sk-SK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18" name="Bublina reči: obdĺžnik so zaoblenými rohmi 17">
            <a:extLst>
              <a:ext uri="{FF2B5EF4-FFF2-40B4-BE49-F238E27FC236}">
                <a16:creationId xmlns:a16="http://schemas.microsoft.com/office/drawing/2014/main" id="{04D579DD-B1B1-45C2-9492-C382B459B49F}"/>
              </a:ext>
            </a:extLst>
          </p:cNvPr>
          <p:cNvSpPr/>
          <p:nvPr/>
        </p:nvSpPr>
        <p:spPr>
          <a:xfrm>
            <a:off x="7693310" y="3847394"/>
            <a:ext cx="2628900" cy="1537252"/>
          </a:xfrm>
          <a:prstGeom prst="wedgeRoundRectCallou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Dokážu robiť viacero vecí naraz (počúvať hudbu, </a:t>
            </a:r>
            <a:r>
              <a:rPr lang="sk-SK" altLang="sk-SK" b="1" dirty="0" err="1">
                <a:solidFill>
                  <a:srgbClr val="002060"/>
                </a:solidFill>
                <a:latin typeface="Century Gothic" panose="020B0502020202020204"/>
              </a:rPr>
              <a:t>chatovať</a:t>
            </a: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, </a:t>
            </a:r>
            <a:r>
              <a:rPr lang="sk-SK" altLang="sk-SK" b="1" dirty="0" err="1">
                <a:solidFill>
                  <a:srgbClr val="002060"/>
                </a:solidFill>
                <a:latin typeface="Century Gothic" panose="020B0502020202020204"/>
              </a:rPr>
              <a:t>smskovať</a:t>
            </a: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, byť na iPode....)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sk-SK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19" name="Bublina reči: obdĺžnik so zaoblenými rohmi 18">
            <a:extLst>
              <a:ext uri="{FF2B5EF4-FFF2-40B4-BE49-F238E27FC236}">
                <a16:creationId xmlns:a16="http://schemas.microsoft.com/office/drawing/2014/main" id="{5BA91B1F-3C46-4612-B34C-15B342AAB552}"/>
              </a:ext>
            </a:extLst>
          </p:cNvPr>
          <p:cNvSpPr/>
          <p:nvPr/>
        </p:nvSpPr>
        <p:spPr>
          <a:xfrm>
            <a:off x="4629643" y="5855700"/>
            <a:ext cx="2628900" cy="739079"/>
          </a:xfrm>
          <a:prstGeom prst="wedgeRoundRectCallou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Nezostanú dlho pri jednom zamestnaní</a:t>
            </a:r>
            <a:endParaRPr lang="sk-SK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20" name="Bublina reči: obdĺžnik so zaoblenými rohmi 19">
            <a:extLst>
              <a:ext uri="{FF2B5EF4-FFF2-40B4-BE49-F238E27FC236}">
                <a16:creationId xmlns:a16="http://schemas.microsoft.com/office/drawing/2014/main" id="{B0887E6A-F71F-46C3-8C1B-E2D13EBA9A6F}"/>
              </a:ext>
            </a:extLst>
          </p:cNvPr>
          <p:cNvSpPr/>
          <p:nvPr/>
        </p:nvSpPr>
        <p:spPr>
          <a:xfrm>
            <a:off x="4626127" y="2617449"/>
            <a:ext cx="2628900" cy="677889"/>
          </a:xfrm>
          <a:prstGeom prst="wedgeRoundRectCallou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Ťažšie preberajú zodpovednosť</a:t>
            </a:r>
            <a:endParaRPr lang="sk-SK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21" name="Bublina reči: obdĺžnik so zaoblenými rohmi 20">
            <a:extLst>
              <a:ext uri="{FF2B5EF4-FFF2-40B4-BE49-F238E27FC236}">
                <a16:creationId xmlns:a16="http://schemas.microsoft.com/office/drawing/2014/main" id="{462608AE-858B-4370-8E9A-F971F6FF55B0}"/>
              </a:ext>
            </a:extLst>
          </p:cNvPr>
          <p:cNvSpPr/>
          <p:nvPr/>
        </p:nvSpPr>
        <p:spPr>
          <a:xfrm>
            <a:off x="7783858" y="2039753"/>
            <a:ext cx="2628900" cy="1537252"/>
          </a:xfrm>
          <a:prstGeom prst="wedgeRoundRectCallou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Očakávajú starostlivosť a podporu zvonka - </a:t>
            </a:r>
            <a:r>
              <a:rPr lang="sk-SK" altLang="sk-SK" dirty="0">
                <a:solidFill>
                  <a:srgbClr val="002060"/>
                </a:solidFill>
                <a:latin typeface="Century Gothic" panose="020B0502020202020204"/>
              </a:rPr>
              <a:t>„</a:t>
            </a:r>
            <a:r>
              <a:rPr lang="sk-SK" altLang="sk-SK" dirty="0" err="1">
                <a:solidFill>
                  <a:srgbClr val="002060"/>
                </a:solidFill>
                <a:latin typeface="Century Gothic" panose="020B0502020202020204"/>
              </a:rPr>
              <a:t>Helikoptéroví</a:t>
            </a:r>
            <a:r>
              <a:rPr lang="sk-SK" altLang="sk-SK" dirty="0">
                <a:solidFill>
                  <a:srgbClr val="002060"/>
                </a:solidFill>
                <a:latin typeface="Century Gothic" panose="020B0502020202020204"/>
              </a:rPr>
              <a:t> rodičia“</a:t>
            </a: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 </a:t>
            </a:r>
            <a:endParaRPr lang="sk-SK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22" name="Bublina reči: obdĺžnik so zaoblenými rohmi 21">
            <a:extLst>
              <a:ext uri="{FF2B5EF4-FFF2-40B4-BE49-F238E27FC236}">
                <a16:creationId xmlns:a16="http://schemas.microsoft.com/office/drawing/2014/main" id="{4F390664-3C94-4E36-AFC2-0B138DE6F364}"/>
              </a:ext>
            </a:extLst>
          </p:cNvPr>
          <p:cNvSpPr/>
          <p:nvPr/>
        </p:nvSpPr>
        <p:spPr>
          <a:xfrm>
            <a:off x="7670933" y="1102926"/>
            <a:ext cx="2628900" cy="841064"/>
          </a:xfrm>
          <a:prstGeom prst="wedgeRoundRectCallou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Nedokážu sa dlho sústrediť</a:t>
            </a:r>
            <a:endParaRPr lang="sk-SK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23" name="Bublina reči: obdĺžnik so zaoblenými rohmi 22">
            <a:extLst>
              <a:ext uri="{FF2B5EF4-FFF2-40B4-BE49-F238E27FC236}">
                <a16:creationId xmlns:a16="http://schemas.microsoft.com/office/drawing/2014/main" id="{6E1490E1-AB35-4AFE-A0FF-77C4874B59ED}"/>
              </a:ext>
            </a:extLst>
          </p:cNvPr>
          <p:cNvSpPr/>
          <p:nvPr/>
        </p:nvSpPr>
        <p:spPr>
          <a:xfrm>
            <a:off x="1724003" y="931006"/>
            <a:ext cx="2628900" cy="982689"/>
          </a:xfrm>
          <a:prstGeom prst="wedgeRoundRectCallou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„Pripútaní“ k mobilnému telefónu</a:t>
            </a:r>
            <a:endParaRPr lang="sk-SK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24" name="Bublina reči: obdĺžnik so zaoblenými rohmi 23">
            <a:extLst>
              <a:ext uri="{FF2B5EF4-FFF2-40B4-BE49-F238E27FC236}">
                <a16:creationId xmlns:a16="http://schemas.microsoft.com/office/drawing/2014/main" id="{D6553187-B3BF-4745-9B6A-0D3C428ADB1A}"/>
              </a:ext>
            </a:extLst>
          </p:cNvPr>
          <p:cNvSpPr/>
          <p:nvPr/>
        </p:nvSpPr>
        <p:spPr>
          <a:xfrm>
            <a:off x="5346215" y="4881881"/>
            <a:ext cx="2628900" cy="982689"/>
          </a:xfrm>
          <a:prstGeom prst="wedgeRoundRectCallou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Odmietajú riadenie tlakom → motivácia a koučing</a:t>
            </a:r>
            <a:endParaRPr lang="sk-SK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25" name="Bublina reči: obdĺžnik so zaoblenými rohmi 24">
            <a:extLst>
              <a:ext uri="{FF2B5EF4-FFF2-40B4-BE49-F238E27FC236}">
                <a16:creationId xmlns:a16="http://schemas.microsoft.com/office/drawing/2014/main" id="{4530A5B5-F933-47F3-9D7E-C90C9F52CBE6}"/>
              </a:ext>
            </a:extLst>
          </p:cNvPr>
          <p:cNvSpPr/>
          <p:nvPr/>
        </p:nvSpPr>
        <p:spPr>
          <a:xfrm>
            <a:off x="7882745" y="5372560"/>
            <a:ext cx="2628900" cy="1217246"/>
          </a:xfrm>
          <a:prstGeom prst="wedgeRoundRectCallou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Vlastný jazyk - využívajú skratky, jazyk zjednodušujú, používajú slang </a:t>
            </a:r>
            <a:endParaRPr lang="sk-SK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26" name="Bublina reči: obdĺžnik so zaoblenými rohmi 25">
            <a:extLst>
              <a:ext uri="{FF2B5EF4-FFF2-40B4-BE49-F238E27FC236}">
                <a16:creationId xmlns:a16="http://schemas.microsoft.com/office/drawing/2014/main" id="{A0BFB078-6E40-447A-8E59-ECD0C3AC08C2}"/>
              </a:ext>
            </a:extLst>
          </p:cNvPr>
          <p:cNvSpPr/>
          <p:nvPr/>
        </p:nvSpPr>
        <p:spPr>
          <a:xfrm>
            <a:off x="5931769" y="3252323"/>
            <a:ext cx="2628900" cy="525489"/>
          </a:xfrm>
          <a:prstGeom prst="wedgeRoundRectCallou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V práci chcú mať zábavu</a:t>
            </a:r>
            <a:endParaRPr lang="sk-SK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27" name="Bublina reči: obdĺžnik so zaoblenými rohmi 26">
            <a:extLst>
              <a:ext uri="{FF2B5EF4-FFF2-40B4-BE49-F238E27FC236}">
                <a16:creationId xmlns:a16="http://schemas.microsoft.com/office/drawing/2014/main" id="{2EB8ADFA-DD90-49DA-87A8-3B2AFABA5B59}"/>
              </a:ext>
            </a:extLst>
          </p:cNvPr>
          <p:cNvSpPr/>
          <p:nvPr/>
        </p:nvSpPr>
        <p:spPr>
          <a:xfrm>
            <a:off x="1992965" y="5560511"/>
            <a:ext cx="2628900" cy="841351"/>
          </a:xfrm>
          <a:prstGeom prst="wedgeRoundRectCallou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Ťažšie komunikujú osobne – žijú vo virtuálnom svete</a:t>
            </a:r>
            <a:endParaRPr lang="sk-SK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28" name="Bublina reči: obdĺžnik so zaoblenými rohmi 27">
            <a:extLst>
              <a:ext uri="{FF2B5EF4-FFF2-40B4-BE49-F238E27FC236}">
                <a16:creationId xmlns:a16="http://schemas.microsoft.com/office/drawing/2014/main" id="{A31F7B40-98D7-4AE8-88AC-02611B240578}"/>
              </a:ext>
            </a:extLst>
          </p:cNvPr>
          <p:cNvSpPr/>
          <p:nvPr/>
        </p:nvSpPr>
        <p:spPr>
          <a:xfrm>
            <a:off x="1856948" y="3719610"/>
            <a:ext cx="2628900" cy="1665036"/>
          </a:xfrm>
          <a:prstGeom prst="wedgeRoundRectCallou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b="1" dirty="0">
                <a:solidFill>
                  <a:srgbClr val="002060"/>
                </a:solidFill>
                <a:latin typeface="Century Gothic" panose="020B0502020202020204"/>
              </a:rPr>
              <a:t>Altruisti – angažujú sa v témach ekológie, prosociálnych, záchrana pamiatok...</a:t>
            </a:r>
          </a:p>
        </p:txBody>
      </p:sp>
    </p:spTree>
    <p:extLst>
      <p:ext uri="{BB962C8B-B14F-4D97-AF65-F5344CB8AC3E}">
        <p14:creationId xmlns:p14="http://schemas.microsoft.com/office/powerpoint/2010/main" val="236338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58975" y="476672"/>
            <a:ext cx="8229600" cy="1600200"/>
          </a:xfrm>
        </p:spPr>
        <p:txBody>
          <a:bodyPr/>
          <a:lstStyle/>
          <a:p>
            <a:pPr algn="ctr"/>
            <a:r>
              <a:rPr lang="sk-SK" b="1" i="1" dirty="0">
                <a:solidFill>
                  <a:srgbClr val="002060"/>
                </a:solidFill>
              </a:rPr>
              <a:t>Ďakujem za pozornosť</a:t>
            </a:r>
          </a:p>
        </p:txBody>
      </p:sp>
      <p:pic>
        <p:nvPicPr>
          <p:cNvPr id="2" name="Zástupný objekt pre obsah 1">
            <a:extLst>
              <a:ext uri="{FF2B5EF4-FFF2-40B4-BE49-F238E27FC236}">
                <a16:creationId xmlns:a16="http://schemas.microsoft.com/office/drawing/2014/main" id="{74D5783A-9C3B-439A-B529-1E2F5999D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147" y="2204864"/>
            <a:ext cx="5223261" cy="3631040"/>
          </a:xfrm>
          <a:prstGeom prst="rect">
            <a:avLst/>
          </a:prstGeom>
          <a:ln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35514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BBAE-ED75-4833-A4AA-3B8104DC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74" y="5046793"/>
            <a:ext cx="9518649" cy="4572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// </a:t>
            </a:r>
            <a:r>
              <a:rPr lang="cs-CZ" dirty="0"/>
              <a:t>Zdravá </a:t>
            </a:r>
            <a:r>
              <a:rPr lang="cs-CZ" dirty="0" err="1"/>
              <a:t>pracovná</a:t>
            </a:r>
            <a:r>
              <a:rPr lang="cs-CZ" dirty="0"/>
              <a:t> </a:t>
            </a:r>
            <a:r>
              <a:rPr lang="cs-CZ" dirty="0" err="1"/>
              <a:t>prax</a:t>
            </a:r>
            <a:endParaRPr lang="cs-CZ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BEEC489-86E5-4A60-8CA8-D7ECB08194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A33BB-E8F4-440F-9AA6-B4B5C2E83D9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endParaRPr lang="en-GB" dirty="0">
              <a:latin typeface="VeluxForOffice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8499F-3720-4D36-9F8A-5A854AF5CFB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10292E62-ABCD-4E1A-9CD4-1F4D24B7AC52}" type="slidenum">
              <a:rPr lang="en-GB">
                <a:latin typeface="VeluxForOffice"/>
              </a:rPr>
              <a:pPr>
                <a:defRPr/>
              </a:pPr>
              <a:t>2</a:t>
            </a:fld>
            <a:endParaRPr lang="en-GB" dirty="0">
              <a:latin typeface="VeluxForOffice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02F25B1-78A0-4F02-A6A5-436C954574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/>
              <a:t>Healthy</a:t>
            </a:r>
            <a:r>
              <a:rPr lang="cs-CZ" sz="1800" dirty="0"/>
              <a:t> </a:t>
            </a:r>
            <a:r>
              <a:rPr lang="cs-CZ" sz="1800" dirty="0" err="1"/>
              <a:t>home</a:t>
            </a:r>
            <a:r>
              <a:rPr lang="cs-CZ" sz="1800" dirty="0"/>
              <a:t> </a:t>
            </a:r>
            <a:r>
              <a:rPr lang="cs-CZ" sz="1800" dirty="0" err="1"/>
              <a:t>academy</a:t>
            </a:r>
            <a:endParaRPr lang="cs-CZ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85A9AD-FAEC-41F6-86BB-A1EF7C373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97" y="1052736"/>
            <a:ext cx="7590843" cy="3960440"/>
          </a:xfrm>
          <a:prstGeom prst="rect">
            <a:avLst/>
          </a:prstGeom>
        </p:spPr>
      </p:pic>
      <p:sp>
        <p:nvSpPr>
          <p:cNvPr id="14" name="Subtitle 6">
            <a:extLst>
              <a:ext uri="{FF2B5EF4-FFF2-40B4-BE49-F238E27FC236}">
                <a16:creationId xmlns:a16="http://schemas.microsoft.com/office/drawing/2014/main" id="{D00D8366-6D66-4CF4-958B-CF7B1BA735B7}"/>
              </a:ext>
            </a:extLst>
          </p:cNvPr>
          <p:cNvSpPr txBox="1">
            <a:spLocks/>
          </p:cNvSpPr>
          <p:nvPr/>
        </p:nvSpPr>
        <p:spPr>
          <a:xfrm>
            <a:off x="360365" y="5629807"/>
            <a:ext cx="9518649" cy="302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None/>
              <a:tabLst/>
              <a:defRPr sz="1500" i="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Pct val="80000"/>
              <a:buFontTx/>
              <a:buNone/>
              <a:tabLst/>
              <a:defRPr sz="2000" i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Tx/>
              <a:buNone/>
              <a:tabLst/>
              <a:defRPr sz="1800" i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Tx/>
              <a:buNone/>
              <a:tabLst/>
              <a:defRPr sz="1600" i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Tx/>
              <a:buNone/>
              <a:tabLst/>
              <a:defRPr sz="1600" i="1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Pct val="80000"/>
              <a:buNone/>
              <a:tabLst>
                <a:tab pos="1274763" algn="l"/>
              </a:tabLst>
              <a:defRPr sz="1600" i="1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Pct val="80000"/>
              <a:buNone/>
              <a:tabLst>
                <a:tab pos="1274763" algn="l"/>
              </a:tabLst>
              <a:defRPr sz="1600" i="1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Pct val="80000"/>
              <a:buNone/>
              <a:tabLst>
                <a:tab pos="1274763" algn="l"/>
              </a:tabLst>
              <a:defRPr sz="1600" i="1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Pct val="80000"/>
              <a:buNone/>
              <a:tabLst>
                <a:tab pos="1274763" algn="l"/>
              </a:tabLst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sk-SK" sz="1800" dirty="0">
                <a:solidFill>
                  <a:srgbClr val="000000"/>
                </a:solidFill>
                <a:latin typeface="VeluxForOffice"/>
              </a:rPr>
              <a:t>Dagmar </a:t>
            </a:r>
            <a:r>
              <a:rPr lang="sk-SK" sz="1800" dirty="0" err="1">
                <a:solidFill>
                  <a:srgbClr val="000000"/>
                </a:solidFill>
                <a:latin typeface="VeluxForOffice"/>
              </a:rPr>
              <a:t>sliacka</a:t>
            </a:r>
            <a:endParaRPr lang="sk-SK" sz="1800" dirty="0">
              <a:solidFill>
                <a:srgbClr val="000000"/>
              </a:solidFill>
              <a:latin typeface="VeluxForOffice"/>
            </a:endParaRPr>
          </a:p>
        </p:txBody>
      </p:sp>
    </p:spTree>
    <p:extLst>
      <p:ext uri="{BB962C8B-B14F-4D97-AF65-F5344CB8AC3E}">
        <p14:creationId xmlns:p14="http://schemas.microsoft.com/office/powerpoint/2010/main" val="267927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5279" y="1954324"/>
            <a:ext cx="6801440" cy="2590800"/>
          </a:xfrm>
        </p:spPr>
        <p:txBody>
          <a:bodyPr>
            <a:normAutofit/>
          </a:bodyPr>
          <a:lstStyle/>
          <a:p>
            <a:r>
              <a:rPr lang="sk-SK" sz="3600" dirty="0"/>
              <a:t>Zdravá pracovná prax -</a:t>
            </a:r>
            <a:br>
              <a:rPr lang="sk-SK" sz="3600" dirty="0"/>
            </a:br>
            <a:r>
              <a:rPr lang="sk-SK" sz="3600" dirty="0"/>
              <a:t>Motivácia podľa generácií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09800" y="3789040"/>
            <a:ext cx="7772400" cy="2736305"/>
          </a:xfrm>
        </p:spPr>
        <p:txBody>
          <a:bodyPr>
            <a:normAutofit/>
          </a:bodyPr>
          <a:lstStyle/>
          <a:p>
            <a:endParaRPr lang="sk-SK" sz="2000" b="1" dirty="0">
              <a:solidFill>
                <a:srgbClr val="0070C0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Sliacka\Documents\LOGO a vizitky\developing_support_logo_mensie.jpg">
            <a:extLst>
              <a:ext uri="{FF2B5EF4-FFF2-40B4-BE49-F238E27FC236}">
                <a16:creationId xmlns:a16="http://schemas.microsoft.com/office/drawing/2014/main" id="{5A58B1B6-18E0-4AE0-B5D6-6A2F6880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98" y="1035478"/>
            <a:ext cx="2556603" cy="122413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vitok: vodorovný 4">
            <a:extLst>
              <a:ext uri="{FF2B5EF4-FFF2-40B4-BE49-F238E27FC236}">
                <a16:creationId xmlns:a16="http://schemas.microsoft.com/office/drawing/2014/main" id="{4CFBF4A3-1C49-436E-AED8-E8C59688D7A7}"/>
              </a:ext>
            </a:extLst>
          </p:cNvPr>
          <p:cNvSpPr/>
          <p:nvPr/>
        </p:nvSpPr>
        <p:spPr>
          <a:xfrm>
            <a:off x="4392293" y="3933056"/>
            <a:ext cx="3888432" cy="1224136"/>
          </a:xfrm>
          <a:prstGeom prst="horizontalScroll">
            <a:avLst/>
          </a:prstGeom>
          <a:solidFill>
            <a:srgbClr val="C4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z="2400" b="1" dirty="0">
                <a:solidFill>
                  <a:srgbClr val="002060"/>
                </a:solidFill>
                <a:latin typeface="Century Gothic" panose="020B0502020202020204"/>
              </a:rPr>
              <a:t>Mgr. Dagmar </a:t>
            </a:r>
            <a:r>
              <a:rPr lang="sk-SK" sz="2400" b="1" dirty="0" err="1">
                <a:solidFill>
                  <a:srgbClr val="002060"/>
                </a:solidFill>
                <a:latin typeface="Century Gothic" panose="020B0502020202020204"/>
              </a:rPr>
              <a:t>Sliacka</a:t>
            </a:r>
            <a:endParaRPr lang="sk-SK" sz="2400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3650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047B46-4F2F-4746-8B82-B30EAAAE03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2601" y="0"/>
            <a:ext cx="47582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4E8A8E-D194-4D55-92A3-6B0799722E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6268" y="253548"/>
            <a:ext cx="4388846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D92A4BE-8C2A-4678-A83E-8254909F1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6" r="36378" b="2"/>
          <a:stretch/>
        </p:blipFill>
        <p:spPr>
          <a:xfrm>
            <a:off x="1829574" y="419292"/>
            <a:ext cx="4142232" cy="60533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4495" y="419292"/>
            <a:ext cx="3701801" cy="82916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sk-SK" sz="2800" b="1" dirty="0"/>
              <a:t>Viete do ktorej generácie patríte 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78784" y="1556796"/>
            <a:ext cx="4137699" cy="491582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sk-SK" sz="1500" dirty="0"/>
              <a:t>Charakteristika skupín z pohľadu generácií:</a:t>
            </a:r>
            <a:endParaRPr lang="sk-SK" sz="1500" dirty="0">
              <a:latin typeface="Arial Narrow" pitchFamily="34" charset="0"/>
            </a:endParaRPr>
          </a:p>
          <a:p>
            <a:pPr marL="704850" indent="-7048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sk-SK" sz="1500" b="1" dirty="0"/>
              <a:t>Generácia „Baby </a:t>
            </a:r>
            <a:r>
              <a:rPr lang="sk-SK" sz="1500" b="1" dirty="0" err="1"/>
              <a:t>boomers</a:t>
            </a:r>
            <a:r>
              <a:rPr lang="sk-SK" sz="1500" b="1" dirty="0"/>
              <a:t>“ </a:t>
            </a:r>
            <a:r>
              <a:rPr lang="sk-SK" sz="1500" dirty="0"/>
              <a:t>– povojnová generácia ( okolo 60)</a:t>
            </a:r>
          </a:p>
          <a:p>
            <a:pPr marL="704850" indent="-7048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sk-SK" sz="1500" b="1" dirty="0"/>
              <a:t>Generácia X </a:t>
            </a:r>
            <a:r>
              <a:rPr lang="sk-SK" sz="1500" dirty="0"/>
              <a:t>(okolo 40) </a:t>
            </a:r>
            <a:endParaRPr lang="sk-SK" sz="1500" b="1" dirty="0"/>
          </a:p>
          <a:p>
            <a:pPr marL="704850" indent="-7048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sk-SK" sz="1500" b="1" dirty="0"/>
              <a:t>Generácia Y</a:t>
            </a:r>
            <a:r>
              <a:rPr lang="sk-SK" sz="1500" dirty="0"/>
              <a:t>(okolo 30)</a:t>
            </a:r>
            <a:endParaRPr lang="sk-SK" sz="1500" b="1" dirty="0"/>
          </a:p>
          <a:p>
            <a:pPr marL="704850" indent="-7048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sk-SK" sz="1500" b="1" dirty="0"/>
              <a:t>Generácia Z</a:t>
            </a:r>
            <a:r>
              <a:rPr lang="sk-SK" sz="1500" dirty="0"/>
              <a:t> – (okolo 20)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sk-SK" sz="1500" i="1" dirty="0"/>
              <a:t>		     </a:t>
            </a:r>
            <a:endParaRPr lang="sk-SK" sz="15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sk-SK" sz="1500" dirty="0"/>
              <a:t>Každá generácia </a:t>
            </a:r>
            <a:r>
              <a:rPr lang="sk-SK" sz="1500" b="1" dirty="0"/>
              <a:t>má svoje charakteristické znaky </a:t>
            </a:r>
            <a:r>
              <a:rPr lang="sk-SK" sz="1500" dirty="0"/>
              <a:t>a </a:t>
            </a:r>
            <a:r>
              <a:rPr lang="sk-SK" sz="1500" b="1" dirty="0"/>
              <a:t>prejavy správania, postoje a hodnoty.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sk-SK" sz="1500" b="1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sk-SK" sz="1500" b="1" dirty="0"/>
              <a:t>Vyžaduje si iný prístup </a:t>
            </a:r>
            <a:r>
              <a:rPr lang="sk-SK" sz="1500" dirty="0"/>
              <a:t>zamestnávateľa, </a:t>
            </a:r>
            <a:r>
              <a:rPr lang="sk-SK" sz="1500" b="1" dirty="0"/>
              <a:t>spôsob motivácie, ohodnotenie, pracovné prostredie.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sk-SK" sz="1500" dirty="0"/>
              <a:t>Zamestnanci majú </a:t>
            </a:r>
            <a:r>
              <a:rPr lang="sk-SK" sz="1500" b="1" dirty="0"/>
              <a:t>odlišné požiadavky a očakávania</a:t>
            </a:r>
            <a:r>
              <a:rPr lang="sk-SK" sz="1500" dirty="0"/>
              <a:t> na výkon práce a zamestnávateľa.</a:t>
            </a:r>
          </a:p>
          <a:p>
            <a:pPr>
              <a:lnSpc>
                <a:spcPct val="90000"/>
              </a:lnSpc>
            </a:pPr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21121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5520" y="188640"/>
            <a:ext cx="7680960" cy="1371600"/>
          </a:xfrm>
        </p:spPr>
        <p:txBody>
          <a:bodyPr/>
          <a:lstStyle/>
          <a:p>
            <a:r>
              <a:rPr lang="sk-SK" altLang="sk-SK" b="1" dirty="0"/>
              <a:t>Generácia X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FF07EB2-8529-47A6-8334-C3299EEFD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739" y="546398"/>
            <a:ext cx="4257636" cy="23842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4DA1868-D2CD-4DB0-AB7C-859AC5696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3" y="1276650"/>
            <a:ext cx="4115287" cy="23122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6D031EB-6C3B-40B3-9401-2F0EA155E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3588921"/>
            <a:ext cx="3256268" cy="1935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2F6A6B4-23DF-4AC7-A227-6F5CD12F0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92" y="3505789"/>
            <a:ext cx="4687508" cy="29275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137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4E8FD-9899-4276-B240-2CB0D746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561" y="456671"/>
            <a:ext cx="7680960" cy="698174"/>
          </a:xfrm>
        </p:spPr>
        <p:txBody>
          <a:bodyPr>
            <a:normAutofit fontScale="90000"/>
          </a:bodyPr>
          <a:lstStyle/>
          <a:p>
            <a:r>
              <a:rPr lang="sk-SK" altLang="sk-SK" b="1" dirty="0"/>
              <a:t>Generácia X </a:t>
            </a:r>
            <a:br>
              <a:rPr lang="sk-SK" altLang="sk-SK" b="1" dirty="0"/>
            </a:br>
            <a:r>
              <a:rPr lang="sk-SK" sz="3600" dirty="0" err="1">
                <a:solidFill>
                  <a:schemeClr val="tx1"/>
                </a:solidFill>
              </a:rPr>
              <a:t>Husákove</a:t>
            </a:r>
            <a:r>
              <a:rPr lang="sk-SK" sz="3600" dirty="0">
                <a:solidFill>
                  <a:schemeClr val="tx1"/>
                </a:solidFill>
              </a:rPr>
              <a:t> deti </a:t>
            </a:r>
            <a:r>
              <a:rPr lang="sk-SK" sz="3600" dirty="0"/>
              <a:t>alebo MTV </a:t>
            </a:r>
            <a:r>
              <a:rPr lang="sk-SK" sz="3600" dirty="0" err="1"/>
              <a:t>Generation</a:t>
            </a:r>
            <a:endParaRPr lang="sk-SK" sz="3600" dirty="0"/>
          </a:p>
        </p:txBody>
      </p:sp>
      <p:pic>
        <p:nvPicPr>
          <p:cNvPr id="11" name="Zástupný objekt pre obsah 10">
            <a:extLst>
              <a:ext uri="{FF2B5EF4-FFF2-40B4-BE49-F238E27FC236}">
                <a16:creationId xmlns:a16="http://schemas.microsoft.com/office/drawing/2014/main" id="{15D076F6-8576-4B53-9A6A-3D0712DDE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922"/>
          <a:stretch/>
        </p:blipFill>
        <p:spPr>
          <a:xfrm>
            <a:off x="6169044" y="2560190"/>
            <a:ext cx="2519547" cy="283474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Vývojový diagram: pamäť so sekvenčným prístupom 4">
            <a:extLst>
              <a:ext uri="{FF2B5EF4-FFF2-40B4-BE49-F238E27FC236}">
                <a16:creationId xmlns:a16="http://schemas.microsoft.com/office/drawing/2014/main" id="{33633A0B-A464-46B5-8832-4269E0D6F6FF}"/>
              </a:ext>
            </a:extLst>
          </p:cNvPr>
          <p:cNvSpPr/>
          <p:nvPr/>
        </p:nvSpPr>
        <p:spPr>
          <a:xfrm>
            <a:off x="1734546" y="1319409"/>
            <a:ext cx="1944216" cy="1512168"/>
          </a:xfrm>
          <a:prstGeom prst="flowChartMagneticTap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Peniaze nie sú všetko – potreba uznania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6" name="Vývojový diagram: pamäť so sekvenčným prístupom 5">
            <a:extLst>
              <a:ext uri="{FF2B5EF4-FFF2-40B4-BE49-F238E27FC236}">
                <a16:creationId xmlns:a16="http://schemas.microsoft.com/office/drawing/2014/main" id="{F7672240-F9E2-4E12-8C12-2C21A912708F}"/>
              </a:ext>
            </a:extLst>
          </p:cNvPr>
          <p:cNvSpPr/>
          <p:nvPr/>
        </p:nvSpPr>
        <p:spPr>
          <a:xfrm>
            <a:off x="5443298" y="5219596"/>
            <a:ext cx="2519547" cy="1414804"/>
          </a:xfrm>
          <a:prstGeom prst="flowChartMagneticTap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Túžba po </a:t>
            </a:r>
            <a:r>
              <a:rPr lang="sk-SK" altLang="sk-SK" b="1" dirty="0" err="1">
                <a:solidFill>
                  <a:srgbClr val="002060"/>
                </a:solidFill>
                <a:latin typeface="Century Gothic" panose="020B0502020202020204"/>
              </a:rPr>
              <a:t>sebarealizáci</a:t>
            </a: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, vlastné podnikanie</a:t>
            </a:r>
            <a:endParaRPr lang="sk-SK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7" name="Vývojový diagram: pamäť so sekvenčným prístupom 6">
            <a:extLst>
              <a:ext uri="{FF2B5EF4-FFF2-40B4-BE49-F238E27FC236}">
                <a16:creationId xmlns:a16="http://schemas.microsoft.com/office/drawing/2014/main" id="{AC8DB879-9DAD-4911-B5F7-3EEDE717CF96}"/>
              </a:ext>
            </a:extLst>
          </p:cNvPr>
          <p:cNvSpPr/>
          <p:nvPr/>
        </p:nvSpPr>
        <p:spPr>
          <a:xfrm>
            <a:off x="5980138" y="1281453"/>
            <a:ext cx="1440160" cy="1152128"/>
          </a:xfrm>
          <a:prstGeom prst="flowChartMagneticTap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Nie je taká dravá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8" name="Vývojový diagram: pamäť so sekvenčným prístupom 7">
            <a:extLst>
              <a:ext uri="{FF2B5EF4-FFF2-40B4-BE49-F238E27FC236}">
                <a16:creationId xmlns:a16="http://schemas.microsoft.com/office/drawing/2014/main" id="{6C3CF5A5-DD36-4422-B008-11D93A2C462B}"/>
              </a:ext>
            </a:extLst>
          </p:cNvPr>
          <p:cNvSpPr/>
          <p:nvPr/>
        </p:nvSpPr>
        <p:spPr>
          <a:xfrm>
            <a:off x="3641690" y="1862619"/>
            <a:ext cx="2735222" cy="1542519"/>
          </a:xfrm>
          <a:prstGeom prst="flowChartMagneticTap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b="1" dirty="0">
                <a:solidFill>
                  <a:srgbClr val="002060"/>
                </a:solidFill>
                <a:latin typeface="Century Gothic" panose="020B0502020202020204"/>
              </a:rPr>
              <a:t>Neetické zaobchádzanie – dôvod výpovede</a:t>
            </a:r>
          </a:p>
        </p:txBody>
      </p:sp>
      <p:sp>
        <p:nvSpPr>
          <p:cNvPr id="9" name="Vývojový diagram: pamäť so sekvenčným prístupom 8">
            <a:extLst>
              <a:ext uri="{FF2B5EF4-FFF2-40B4-BE49-F238E27FC236}">
                <a16:creationId xmlns:a16="http://schemas.microsoft.com/office/drawing/2014/main" id="{1AB6E9E0-3C6A-412B-803E-70B14599A960}"/>
              </a:ext>
            </a:extLst>
          </p:cNvPr>
          <p:cNvSpPr/>
          <p:nvPr/>
        </p:nvSpPr>
        <p:spPr>
          <a:xfrm>
            <a:off x="7900453" y="4775512"/>
            <a:ext cx="2519547" cy="1238840"/>
          </a:xfrm>
          <a:prstGeom prst="flowChartMagneticTap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b="1" dirty="0">
                <a:solidFill>
                  <a:srgbClr val="002060"/>
                </a:solidFill>
                <a:latin typeface="Century Gothic" panose="020B0502020202020204"/>
              </a:rPr>
              <a:t>Dobré komunikačné zručnosti – slovný prejav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10" name="Vývojový diagram: pamäť so sekvenčným prístupom 9">
            <a:extLst>
              <a:ext uri="{FF2B5EF4-FFF2-40B4-BE49-F238E27FC236}">
                <a16:creationId xmlns:a16="http://schemas.microsoft.com/office/drawing/2014/main" id="{F38EAB32-0785-4ECB-82CA-B52FFE1976B8}"/>
              </a:ext>
            </a:extLst>
          </p:cNvPr>
          <p:cNvSpPr/>
          <p:nvPr/>
        </p:nvSpPr>
        <p:spPr>
          <a:xfrm>
            <a:off x="2272808" y="5371446"/>
            <a:ext cx="2878156" cy="1152128"/>
          </a:xfrm>
          <a:prstGeom prst="flowChartMagneticTap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Cíti sa prehliadaná , potreba statusu, rešpektu 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12" name="Vývojový diagram: pamäť so sekvenčným prístupom 11">
            <a:extLst>
              <a:ext uri="{FF2B5EF4-FFF2-40B4-BE49-F238E27FC236}">
                <a16:creationId xmlns:a16="http://schemas.microsoft.com/office/drawing/2014/main" id="{6142D190-C2CE-46EF-8B7D-BA23FBAC85EB}"/>
              </a:ext>
            </a:extLst>
          </p:cNvPr>
          <p:cNvSpPr/>
          <p:nvPr/>
        </p:nvSpPr>
        <p:spPr>
          <a:xfrm>
            <a:off x="2410878" y="2957813"/>
            <a:ext cx="2108380" cy="1152128"/>
          </a:xfrm>
          <a:prstGeom prst="flowChartMagneticTap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Neznáša byrokraciu a pravidlá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13" name="Vývojový diagram: pamäť so sekvenčným prístupom 12">
            <a:extLst>
              <a:ext uri="{FF2B5EF4-FFF2-40B4-BE49-F238E27FC236}">
                <a16:creationId xmlns:a16="http://schemas.microsoft.com/office/drawing/2014/main" id="{DF10333A-51F2-49BA-A4E3-E6351C661997}"/>
              </a:ext>
            </a:extLst>
          </p:cNvPr>
          <p:cNvSpPr/>
          <p:nvPr/>
        </p:nvSpPr>
        <p:spPr>
          <a:xfrm>
            <a:off x="4035173" y="4077672"/>
            <a:ext cx="2108380" cy="1152128"/>
          </a:xfrm>
          <a:prstGeom prst="flowChartMagneticTap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b="1" dirty="0">
                <a:solidFill>
                  <a:srgbClr val="002060"/>
                </a:solidFill>
                <a:latin typeface="Century Gothic" panose="020B0502020202020204"/>
              </a:rPr>
              <a:t>Zvýšený plat si vypýta výnimočne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14" name="Vývojový diagram: pamäť so sekvenčným prístupom 13">
            <a:extLst>
              <a:ext uri="{FF2B5EF4-FFF2-40B4-BE49-F238E27FC236}">
                <a16:creationId xmlns:a16="http://schemas.microsoft.com/office/drawing/2014/main" id="{3718FCF7-A266-48D0-9E44-54AD48480299}"/>
              </a:ext>
            </a:extLst>
          </p:cNvPr>
          <p:cNvSpPr/>
          <p:nvPr/>
        </p:nvSpPr>
        <p:spPr>
          <a:xfrm>
            <a:off x="8526626" y="3312830"/>
            <a:ext cx="2108380" cy="1152128"/>
          </a:xfrm>
          <a:prstGeom prst="flowChartMagneticTap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b="1" dirty="0">
                <a:solidFill>
                  <a:srgbClr val="002060"/>
                </a:solidFill>
                <a:latin typeface="Century Gothic" panose="020B0502020202020204"/>
              </a:rPr>
              <a:t>Ťažšie akceptujú mladých manažérov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15" name="Vývojový diagram: pamäť so sekvenčným prístupom 14">
            <a:extLst>
              <a:ext uri="{FF2B5EF4-FFF2-40B4-BE49-F238E27FC236}">
                <a16:creationId xmlns:a16="http://schemas.microsoft.com/office/drawing/2014/main" id="{4C6118D3-9279-4E0F-BF93-25447C978912}"/>
              </a:ext>
            </a:extLst>
          </p:cNvPr>
          <p:cNvSpPr/>
          <p:nvPr/>
        </p:nvSpPr>
        <p:spPr>
          <a:xfrm>
            <a:off x="8068404" y="1604266"/>
            <a:ext cx="2108380" cy="1152128"/>
          </a:xfrm>
          <a:prstGeom prst="flowChartMagneticTap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b="1" dirty="0">
                <a:solidFill>
                  <a:srgbClr val="002060"/>
                </a:solidFill>
                <a:latin typeface="Century Gothic" panose="020B0502020202020204"/>
              </a:rPr>
              <a:t>Akceptujú prácu nadčas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18" name="Vývojový diagram: pamäť so sekvenčným prístupom 17">
            <a:extLst>
              <a:ext uri="{FF2B5EF4-FFF2-40B4-BE49-F238E27FC236}">
                <a16:creationId xmlns:a16="http://schemas.microsoft.com/office/drawing/2014/main" id="{285181BC-6D5F-4B6D-BD65-204CDF54A646}"/>
              </a:ext>
            </a:extLst>
          </p:cNvPr>
          <p:cNvSpPr/>
          <p:nvPr/>
        </p:nvSpPr>
        <p:spPr>
          <a:xfrm>
            <a:off x="1628228" y="4025309"/>
            <a:ext cx="2260780" cy="1341254"/>
          </a:xfrm>
          <a:prstGeom prst="flowChartMagneticTap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b="1" dirty="0">
                <a:solidFill>
                  <a:srgbClr val="002060"/>
                </a:solidFill>
                <a:latin typeface="Century Gothic" panose="020B0502020202020204"/>
              </a:rPr>
              <a:t>Problém ovládať technológie a jazyk</a:t>
            </a:r>
          </a:p>
        </p:txBody>
      </p:sp>
    </p:spTree>
    <p:extLst>
      <p:ext uri="{BB962C8B-B14F-4D97-AF65-F5344CB8AC3E}">
        <p14:creationId xmlns:p14="http://schemas.microsoft.com/office/powerpoint/2010/main" val="40790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B8E038-8AD9-4008-9602-410E2F20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Generácia Y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113C498C-D73B-4F15-9823-9476E7F56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682" y="3356995"/>
            <a:ext cx="4762103" cy="267868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13B18CE-BC4C-4207-B3CA-5C50438AC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11" y="871095"/>
            <a:ext cx="3286029" cy="2286198"/>
          </a:xfrm>
          <a:prstGeom prst="rect">
            <a:avLst/>
          </a:prstGeom>
        </p:spPr>
      </p:pic>
      <p:pic>
        <p:nvPicPr>
          <p:cNvPr id="6" name="Obrázok 5" descr="Obrázok, na ktorom je osoba, mobilný telefón, fotografia, telefón&#10;&#10;Popis vygenerovaný s veľmi vysokou spoľahlivosťou">
            <a:extLst>
              <a:ext uri="{FF2B5EF4-FFF2-40B4-BE49-F238E27FC236}">
                <a16:creationId xmlns:a16="http://schemas.microsoft.com/office/drawing/2014/main" id="{66BBF28D-4435-4543-A16F-8E374EE61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9" y="37007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7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95FD5-B167-4D76-AEA7-8357BB67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04664"/>
            <a:ext cx="7680960" cy="842190"/>
          </a:xfrm>
        </p:spPr>
        <p:txBody>
          <a:bodyPr>
            <a:normAutofit fontScale="90000"/>
          </a:bodyPr>
          <a:lstStyle/>
          <a:p>
            <a:r>
              <a:rPr lang="sk-SK" altLang="sk-SK" b="1" dirty="0"/>
              <a:t>Generácia Y -</a:t>
            </a:r>
            <a:r>
              <a:rPr lang="sk-SK" dirty="0"/>
              <a:t>„Echo </a:t>
            </a:r>
            <a:r>
              <a:rPr lang="sk-SK" dirty="0" err="1"/>
              <a:t>boomers</a:t>
            </a:r>
            <a:r>
              <a:rPr lang="sk-SK" dirty="0"/>
              <a:t>“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0F3EA7BD-965D-4CF1-A459-3DDCA3E8B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867150" y="2578894"/>
            <a:ext cx="4457700" cy="298132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Bublina myšlienky: obláčik 6">
            <a:extLst>
              <a:ext uri="{FF2B5EF4-FFF2-40B4-BE49-F238E27FC236}">
                <a16:creationId xmlns:a16="http://schemas.microsoft.com/office/drawing/2014/main" id="{BCD507FF-4EBB-4271-B8F9-3598373A638B}"/>
              </a:ext>
            </a:extLst>
          </p:cNvPr>
          <p:cNvSpPr/>
          <p:nvPr/>
        </p:nvSpPr>
        <p:spPr>
          <a:xfrm>
            <a:off x="4622991" y="2756817"/>
            <a:ext cx="3096344" cy="1351021"/>
          </a:xfrm>
          <a:prstGeom prst="cloudCallout">
            <a:avLst/>
          </a:prstGeom>
          <a:solidFill>
            <a:srgbClr val="C4FC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Väčšia orientácia na materializmus, Image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8" name="Bublina myšlienky: obláčik 7">
            <a:extLst>
              <a:ext uri="{FF2B5EF4-FFF2-40B4-BE49-F238E27FC236}">
                <a16:creationId xmlns:a16="http://schemas.microsoft.com/office/drawing/2014/main" id="{3CF9338F-8B5A-4226-833B-D0F5FB1DBFF7}"/>
              </a:ext>
            </a:extLst>
          </p:cNvPr>
          <p:cNvSpPr/>
          <p:nvPr/>
        </p:nvSpPr>
        <p:spPr>
          <a:xfrm>
            <a:off x="7393246" y="4967060"/>
            <a:ext cx="3096344" cy="1224136"/>
          </a:xfrm>
          <a:prstGeom prst="cloudCallout">
            <a:avLst/>
          </a:prstGeom>
          <a:solidFill>
            <a:srgbClr val="C4FC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Skúša nové veci, tvorivá</a:t>
            </a:r>
            <a:r>
              <a:rPr lang="sk-SK" altLang="sk-SK" b="1" dirty="0">
                <a:solidFill>
                  <a:srgbClr val="0000FF"/>
                </a:solidFill>
                <a:latin typeface="Century Gothic" panose="020B0502020202020204"/>
              </a:rPr>
              <a:t> </a:t>
            </a: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sebarealizácia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9" name="Bublina myšlienky: obláčik 8">
            <a:extLst>
              <a:ext uri="{FF2B5EF4-FFF2-40B4-BE49-F238E27FC236}">
                <a16:creationId xmlns:a16="http://schemas.microsoft.com/office/drawing/2014/main" id="{BE833152-1B3B-4966-96EE-D2A2C105A157}"/>
              </a:ext>
            </a:extLst>
          </p:cNvPr>
          <p:cNvSpPr/>
          <p:nvPr/>
        </p:nvSpPr>
        <p:spPr>
          <a:xfrm>
            <a:off x="1759868" y="3933601"/>
            <a:ext cx="3096344" cy="1224136"/>
          </a:xfrm>
          <a:prstGeom prst="cloudCallout">
            <a:avLst/>
          </a:prstGeom>
          <a:solidFill>
            <a:srgbClr val="C4FC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Nezávislá , sebavedomá, ambiciózna 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10" name="Bublina myšlienky: obláčik 9">
            <a:extLst>
              <a:ext uri="{FF2B5EF4-FFF2-40B4-BE49-F238E27FC236}">
                <a16:creationId xmlns:a16="http://schemas.microsoft.com/office/drawing/2014/main" id="{4053709D-6D8B-4DD3-8649-DA81FFB3AE29}"/>
              </a:ext>
            </a:extLst>
          </p:cNvPr>
          <p:cNvSpPr/>
          <p:nvPr/>
        </p:nvSpPr>
        <p:spPr>
          <a:xfrm>
            <a:off x="7423537" y="2494282"/>
            <a:ext cx="3096344" cy="2088131"/>
          </a:xfrm>
          <a:prstGeom prst="cloudCallout">
            <a:avLst/>
          </a:prstGeom>
          <a:solidFill>
            <a:srgbClr val="C4FC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Sociálne siete na zdieľanie, kontaktovanie nakupovanie, „surfovanie“, 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11" name="Bublina myšlienky: obláčik 10">
            <a:extLst>
              <a:ext uri="{FF2B5EF4-FFF2-40B4-BE49-F238E27FC236}">
                <a16:creationId xmlns:a16="http://schemas.microsoft.com/office/drawing/2014/main" id="{52B75FB8-FB0B-437A-9C6E-6F95C762CD09}"/>
              </a:ext>
            </a:extLst>
          </p:cNvPr>
          <p:cNvSpPr/>
          <p:nvPr/>
        </p:nvSpPr>
        <p:spPr>
          <a:xfrm>
            <a:off x="1538343" y="2306217"/>
            <a:ext cx="3096344" cy="1518289"/>
          </a:xfrm>
          <a:prstGeom prst="cloudCallout">
            <a:avLst/>
          </a:prstGeom>
          <a:solidFill>
            <a:srgbClr val="C4FC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Buduje sociálnu sieť priamo v zamestnaní, tímová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12" name="Bublina myšlienky: obláčik 11">
            <a:extLst>
              <a:ext uri="{FF2B5EF4-FFF2-40B4-BE49-F238E27FC236}">
                <a16:creationId xmlns:a16="http://schemas.microsoft.com/office/drawing/2014/main" id="{F00407AE-CA26-4C3E-9987-BFC9E13A8808}"/>
              </a:ext>
            </a:extLst>
          </p:cNvPr>
          <p:cNvSpPr/>
          <p:nvPr/>
        </p:nvSpPr>
        <p:spPr>
          <a:xfrm>
            <a:off x="4306721" y="1246857"/>
            <a:ext cx="3096344" cy="1600765"/>
          </a:xfrm>
          <a:prstGeom prst="cloudCallout">
            <a:avLst/>
          </a:prstGeom>
          <a:solidFill>
            <a:srgbClr val="C4FC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b="1" dirty="0">
                <a:solidFill>
                  <a:srgbClr val="002060"/>
                </a:solidFill>
                <a:latin typeface="Century Gothic" panose="020B0502020202020204"/>
              </a:rPr>
              <a:t>Preferuje multikultúrne prostredie, jazykovo zdatná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13" name="Bublina myšlienky: obláčik 12">
            <a:extLst>
              <a:ext uri="{FF2B5EF4-FFF2-40B4-BE49-F238E27FC236}">
                <a16:creationId xmlns:a16="http://schemas.microsoft.com/office/drawing/2014/main" id="{6697862A-B886-4484-9900-3B5235DEE527}"/>
              </a:ext>
            </a:extLst>
          </p:cNvPr>
          <p:cNvSpPr/>
          <p:nvPr/>
        </p:nvSpPr>
        <p:spPr>
          <a:xfrm>
            <a:off x="1722613" y="1104222"/>
            <a:ext cx="2778292" cy="1003678"/>
          </a:xfrm>
          <a:prstGeom prst="cloudCallout">
            <a:avLst/>
          </a:prstGeom>
          <a:solidFill>
            <a:srgbClr val="C4FC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Technologicky vyspelá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14" name="Bublina myšlienky: obláčik 13">
            <a:extLst>
              <a:ext uri="{FF2B5EF4-FFF2-40B4-BE49-F238E27FC236}">
                <a16:creationId xmlns:a16="http://schemas.microsoft.com/office/drawing/2014/main" id="{C6ECC949-337E-43CB-9694-BDC4AF0C789F}"/>
              </a:ext>
            </a:extLst>
          </p:cNvPr>
          <p:cNvSpPr/>
          <p:nvPr/>
        </p:nvSpPr>
        <p:spPr>
          <a:xfrm>
            <a:off x="2423595" y="5212069"/>
            <a:ext cx="2736305" cy="1224136"/>
          </a:xfrm>
          <a:prstGeom prst="cloudCallout">
            <a:avLst/>
          </a:prstGeom>
          <a:solidFill>
            <a:srgbClr val="C4FC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Dôraz na hedonizmus - práca hrou</a:t>
            </a:r>
            <a:endParaRPr lang="sk-SK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15" name="Bublina myšlienky: obláčik 14">
            <a:extLst>
              <a:ext uri="{FF2B5EF4-FFF2-40B4-BE49-F238E27FC236}">
                <a16:creationId xmlns:a16="http://schemas.microsoft.com/office/drawing/2014/main" id="{B0EEDC80-8BD2-4FEF-97FE-50909D1EC168}"/>
              </a:ext>
            </a:extLst>
          </p:cNvPr>
          <p:cNvSpPr/>
          <p:nvPr/>
        </p:nvSpPr>
        <p:spPr>
          <a:xfrm>
            <a:off x="7403068" y="1004733"/>
            <a:ext cx="3174199" cy="1468474"/>
          </a:xfrm>
          <a:prstGeom prst="cloudCallout">
            <a:avLst/>
          </a:prstGeom>
          <a:solidFill>
            <a:srgbClr val="C4FC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altLang="sk-SK" b="1" dirty="0">
                <a:solidFill>
                  <a:srgbClr val="002060"/>
                </a:solidFill>
                <a:latin typeface="Century Gothic" panose="020B0502020202020204"/>
              </a:rPr>
              <a:t>Potreba rozvoja, manažérskeho postupu, flexibilita</a:t>
            </a:r>
            <a:endParaRPr lang="sk-SK" dirty="0">
              <a:solidFill>
                <a:srgbClr val="00206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9274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E5DBD-B1C7-49C0-85EF-73A60549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68877"/>
            <a:ext cx="7680960" cy="653328"/>
          </a:xfrm>
        </p:spPr>
        <p:txBody>
          <a:bodyPr>
            <a:normAutofit fontScale="90000"/>
          </a:bodyPr>
          <a:lstStyle/>
          <a:p>
            <a:r>
              <a:rPr lang="sk-SK" dirty="0"/>
              <a:t>Generácia Z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D96C7488-C8E3-4825-BFFF-FD5B0734E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1987" y="795544"/>
            <a:ext cx="4336503" cy="24373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AE4AB51-BB80-4118-B593-6B0927EE9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9" y="3385794"/>
            <a:ext cx="4570407" cy="285650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50BDBE77-9217-40CD-B6FB-CC9CC6E31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5" y="1275153"/>
            <a:ext cx="2847975" cy="16002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0A4B938-1B7E-499D-BDAD-A1DC3E719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226" y="5085187"/>
            <a:ext cx="2292846" cy="146742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AEFB7DD7-F0FB-421C-8309-5B4530967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657" y="3378965"/>
            <a:ext cx="3174830" cy="212713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700817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theme/theme1.xml><?xml version="1.0" encoding="utf-8"?>
<a:theme xmlns:a="http://schemas.openxmlformats.org/drawingml/2006/main" name="VELUX 16-9">
  <a:themeElements>
    <a:clrScheme name="VELUX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E0E0DD"/>
      </a:accent3>
      <a:accent4>
        <a:srgbClr val="000000"/>
      </a:accent4>
      <a:accent5>
        <a:srgbClr val="FFAAAA"/>
      </a:accent5>
      <a:accent6>
        <a:srgbClr val="99B7CF"/>
      </a:accent6>
      <a:hlink>
        <a:srgbClr val="192E4F"/>
      </a:hlink>
      <a:folHlink>
        <a:srgbClr val="456B99"/>
      </a:folHlink>
    </a:clrScheme>
    <a:fontScheme name="VeluxForOffice">
      <a:majorFont>
        <a:latin typeface="VeluxForOffice"/>
        <a:ea typeface=""/>
        <a:cs typeface=""/>
      </a:majorFont>
      <a:minorFont>
        <a:latin typeface="VeluxFor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5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06000"/>
          </a:lnSpc>
          <a:spcBef>
            <a:spcPts val="0"/>
          </a:spcBef>
          <a:defRPr sz="15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93CF72F1-A582-4AFF-9CB3-89C9DAD4CFC3}" vid="{83CD15BD-B6EE-47F1-8617-B5275EFAB6C6}"/>
    </a:ext>
  </a:extLst>
</a:theme>
</file>

<file path=ppt/theme/theme2.xml><?xml version="1.0" encoding="utf-8"?>
<a:theme xmlns:a="http://schemas.openxmlformats.org/drawingml/2006/main" name="1_VELUX 16-9">
  <a:themeElements>
    <a:clrScheme name="VELUX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E0E0DD"/>
      </a:accent3>
      <a:accent4>
        <a:srgbClr val="000000"/>
      </a:accent4>
      <a:accent5>
        <a:srgbClr val="FFAAAA"/>
      </a:accent5>
      <a:accent6>
        <a:srgbClr val="99B7CF"/>
      </a:accent6>
      <a:hlink>
        <a:srgbClr val="192E4F"/>
      </a:hlink>
      <a:folHlink>
        <a:srgbClr val="456B99"/>
      </a:folHlink>
    </a:clrScheme>
    <a:fontScheme name="VeluxForOffice">
      <a:majorFont>
        <a:latin typeface="VeluxForOffice"/>
        <a:ea typeface=""/>
        <a:cs typeface=""/>
      </a:majorFont>
      <a:minorFont>
        <a:latin typeface="VeluxFor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5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06000"/>
          </a:lnSpc>
          <a:spcBef>
            <a:spcPts val="0"/>
          </a:spcBef>
          <a:defRPr sz="15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93CF72F1-A582-4AFF-9CB3-89C9DAD4CFC3}" vid="{83CD15BD-B6EE-47F1-8617-B5275EFAB6C6}"/>
    </a:ext>
  </a:extLst>
</a:theme>
</file>

<file path=ppt/theme/theme3.xml><?xml version="1.0" encoding="utf-8"?>
<a:theme xmlns:a="http://schemas.openxmlformats.org/drawingml/2006/main" name="2_VELUX 16-9">
  <a:themeElements>
    <a:clrScheme name="VELUX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E0E0DD"/>
      </a:accent3>
      <a:accent4>
        <a:srgbClr val="737373"/>
      </a:accent4>
      <a:accent5>
        <a:srgbClr val="CA6A75"/>
      </a:accent5>
      <a:accent6>
        <a:srgbClr val="456B99"/>
      </a:accent6>
      <a:hlink>
        <a:srgbClr val="192E4F"/>
      </a:hlink>
      <a:folHlink>
        <a:srgbClr val="456B99"/>
      </a:folHlink>
    </a:clrScheme>
    <a:fontScheme name="Velux">
      <a:majorFont>
        <a:latin typeface="VeluxForOffice"/>
        <a:ea typeface=""/>
        <a:cs typeface=""/>
      </a:majorFont>
      <a:minorFont>
        <a:latin typeface="VeluxFor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9C6D0839-5C82-4412-8455-D88FA4817E22}" vid="{FE904CDF-4DD2-4192-AC45-8DC3D70787E5}"/>
    </a:ext>
  </a:extLst>
</a:theme>
</file>

<file path=ppt/theme/theme4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5.xml><?xml version="1.0" encoding="utf-8"?>
<a:theme xmlns:a="http://schemas.openxmlformats.org/drawingml/2006/main" name="1_Savon">
  <a:themeElements>
    <a:clrScheme name="Žlto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6.xml><?xml version="1.0" encoding="utf-8"?>
<a:theme xmlns:a="http://schemas.openxmlformats.org/drawingml/2006/main" name="Office Theme">
  <a:themeElements>
    <a:clrScheme name="VELUX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E0E0DD"/>
      </a:accent3>
      <a:accent4>
        <a:srgbClr val="000000"/>
      </a:accent4>
      <a:accent5>
        <a:srgbClr val="FFAAAA"/>
      </a:accent5>
      <a:accent6>
        <a:srgbClr val="99B7CF"/>
      </a:accent6>
      <a:hlink>
        <a:srgbClr val="192E4F"/>
      </a:hlink>
      <a:folHlink>
        <a:srgbClr val="456B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311</Words>
  <Application>Microsoft Office PowerPoint</Application>
  <PresentationFormat>Širokouhlá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5</vt:i4>
      </vt:variant>
      <vt:variant>
        <vt:lpstr>Nadpisy snímok</vt:lpstr>
      </vt:variant>
      <vt:variant>
        <vt:i4>11</vt:i4>
      </vt:variant>
    </vt:vector>
  </HeadingPairs>
  <TitlesOfParts>
    <vt:vector size="24" baseType="lpstr">
      <vt:lpstr>Arial</vt:lpstr>
      <vt:lpstr>Century Gothic</vt:lpstr>
      <vt:lpstr>Verdana</vt:lpstr>
      <vt:lpstr>Wingdings</vt:lpstr>
      <vt:lpstr>VeluxForOffice</vt:lpstr>
      <vt:lpstr>Garamond</vt:lpstr>
      <vt:lpstr>Wingdings 3</vt:lpstr>
      <vt:lpstr>Arial Narrow</vt:lpstr>
      <vt:lpstr>VELUX 16-9</vt:lpstr>
      <vt:lpstr>1_VELUX 16-9</vt:lpstr>
      <vt:lpstr>2_VELUX 16-9</vt:lpstr>
      <vt:lpstr>Savon</vt:lpstr>
      <vt:lpstr>1_Savon</vt:lpstr>
      <vt:lpstr>Healthy home academy</vt:lpstr>
      <vt:lpstr>// Zdravá pracovná prax</vt:lpstr>
      <vt:lpstr>Zdravá pracovná prax - Motivácia podľa generácií</vt:lpstr>
      <vt:lpstr>Viete do ktorej generácie patríte ?</vt:lpstr>
      <vt:lpstr>Generácia X</vt:lpstr>
      <vt:lpstr>Generácia X  Husákove deti alebo MTV Generation</vt:lpstr>
      <vt:lpstr>Generácia Y</vt:lpstr>
      <vt:lpstr>Generácia Y -„Echo boomers“</vt:lpstr>
      <vt:lpstr>Generácia Z</vt:lpstr>
      <vt:lpstr>Generácia Z -„Millennials“, Google boti“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2016-11-13T05:52:50Z</dcterms:created>
  <dcterms:modified xsi:type="dcterms:W3CDTF">2018-05-31T06:08:26Z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