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>
  <p:sldMasterIdLst>
    <p:sldMasterId id="2147483648" r:id="rId1"/>
    <p:sldMasterId id="2147483765" r:id="rId2"/>
    <p:sldMasterId id="2147483796" r:id="rId3"/>
    <p:sldMasterId id="2147483808" r:id="rId4"/>
  </p:sldMasterIdLst>
  <p:notesMasterIdLst>
    <p:notesMasterId r:id="rId22"/>
  </p:notesMasterIdLst>
  <p:handoutMasterIdLst>
    <p:handoutMasterId r:id="rId23"/>
  </p:handoutMasterIdLst>
  <p:sldIdLst>
    <p:sldId id="603" r:id="rId5"/>
    <p:sldId id="606" r:id="rId6"/>
    <p:sldId id="608" r:id="rId7"/>
    <p:sldId id="609" r:id="rId8"/>
    <p:sldId id="610" r:id="rId9"/>
    <p:sldId id="611" r:id="rId10"/>
    <p:sldId id="612" r:id="rId11"/>
    <p:sldId id="613" r:id="rId12"/>
    <p:sldId id="614" r:id="rId13"/>
    <p:sldId id="615" r:id="rId14"/>
    <p:sldId id="616" r:id="rId15"/>
    <p:sldId id="617" r:id="rId16"/>
    <p:sldId id="618" r:id="rId17"/>
    <p:sldId id="619" r:id="rId18"/>
    <p:sldId id="620" r:id="rId19"/>
    <p:sldId id="621" r:id="rId20"/>
    <p:sldId id="622" r:id="rId21"/>
  </p:sldIdLst>
  <p:sldSz cx="12188825" cy="6858000"/>
  <p:notesSz cx="6669088" cy="9926638"/>
  <p:embeddedFontLst>
    <p:embeddedFont>
      <p:font typeface="Wingdings 2" panose="05020102010507070707" pitchFamily="18" charset="2"/>
      <p:regular r:id="rId24"/>
    </p:embeddedFont>
    <p:embeddedFont>
      <p:font typeface="VeluxForOffice" panose="020B0604020202020204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09493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18987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28480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37973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47467" algn="l" defTabSz="1218987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56960" algn="l" defTabSz="1218987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66453" algn="l" defTabSz="1218987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75947" algn="l" defTabSz="1218987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D4F4AC-E34C-46C3-8122-51407575041C}">
          <p14:sldIdLst>
            <p14:sldId id="603"/>
            <p14:sldId id="606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</p14:sldIdLst>
        </p14:section>
        <p14:section name="Untitled Section" id="{DA51FC0B-04B6-415F-9511-C461F2A7852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6F5"/>
    <a:srgbClr val="B0B0B0"/>
    <a:srgbClr val="456B99"/>
    <a:srgbClr val="C4C4C4"/>
    <a:srgbClr val="FF0000"/>
    <a:srgbClr val="E0E0DD"/>
    <a:srgbClr val="F9F9F9"/>
    <a:srgbClr val="E0E0E0"/>
    <a:srgbClr val="FF7C8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 autoAdjust="0"/>
    <p:restoredTop sz="94410" autoAdjust="0"/>
  </p:normalViewPr>
  <p:slideViewPr>
    <p:cSldViewPr>
      <p:cViewPr varScale="1">
        <p:scale>
          <a:sx n="108" d="100"/>
          <a:sy n="108" d="100"/>
        </p:scale>
        <p:origin x="78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8" d="100"/>
        <a:sy n="98" d="100"/>
      </p:scale>
      <p:origin x="0" y="-8148"/>
    </p:cViewPr>
  </p:sorterViewPr>
  <p:notesViewPr>
    <p:cSldViewPr showGuides="1">
      <p:cViewPr varScale="1">
        <p:scale>
          <a:sx n="79" d="100"/>
          <a:sy n="79" d="100"/>
        </p:scale>
        <p:origin x="23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a-DK" sz="1000" dirty="0">
              <a:latin typeface="VeluxForOffice" panose="02000506030000020004" pitchFamily="2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da-DK" sz="1000" dirty="0">
              <a:latin typeface="VeluxForOffice" panose="02000506030000020004" pitchFamily="2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a-DK" sz="1000" dirty="0">
              <a:latin typeface="VeluxForOffice" panose="02000506030000020004" pitchFamily="2" charset="0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556E1EFB-15C5-4571-A732-6A6BE8312F7C}" type="slidenum">
              <a:rPr lang="da-DK" sz="1000">
                <a:latin typeface="VeluxForOffice" panose="02000506030000020004" pitchFamily="2" charset="0"/>
              </a:rPr>
              <a:pPr/>
              <a:t>‹#›</a:t>
            </a:fld>
            <a:endParaRPr lang="da-DK" sz="1000" dirty="0">
              <a:latin typeface="VeluxForOffice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99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VeluxForOffice" panose="02000506030000020004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latin typeface="VeluxForOffice" panose="02000506030000020004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VeluxForOffice" panose="02000506030000020004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latin typeface="VeluxForOffice" panose="02000506030000020004" pitchFamily="2" charset="0"/>
              </a:defRPr>
            </a:lvl1pPr>
          </a:lstStyle>
          <a:p>
            <a:fld id="{E42D5656-607A-4D7D-BA5C-D07045B5FEE8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775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rtl="0" eaLnBrk="0" fontAlgn="base" hangingPunct="0">
      <a:spcBef>
        <a:spcPts val="600"/>
      </a:spcBef>
      <a:spcAft>
        <a:spcPct val="0"/>
      </a:spcAft>
      <a:buFont typeface="Arial" panose="020B0604020202020204" pitchFamily="34" charset="0"/>
      <a:buChar char="​"/>
      <a:defRPr sz="1600" kern="1200">
        <a:solidFill>
          <a:schemeClr val="tx1"/>
        </a:solidFill>
        <a:latin typeface="VeluxForOffice" panose="02000506030000020004" pitchFamily="2" charset="0"/>
        <a:ea typeface="+mn-ea"/>
        <a:cs typeface="+mn-cs"/>
      </a:defRPr>
    </a:lvl1pPr>
    <a:lvl2pPr marL="180000" indent="-180000" algn="l" rtl="0" eaLnBrk="0" fontAlgn="base" hangingPunct="0">
      <a:spcBef>
        <a:spcPts val="600"/>
      </a:spcBef>
      <a:spcAft>
        <a:spcPct val="0"/>
      </a:spcAft>
      <a:buClr>
        <a:srgbClr val="FF0000"/>
      </a:buClr>
      <a:buFont typeface="Wingdings 3" panose="05040102010807070707" pitchFamily="18" charset="2"/>
      <a:buChar char="}"/>
      <a:defRPr sz="1600" kern="1200">
        <a:solidFill>
          <a:schemeClr val="tx1"/>
        </a:solidFill>
        <a:latin typeface="VeluxForOffice" panose="02000506030000020004" pitchFamily="2" charset="0"/>
        <a:ea typeface="+mn-ea"/>
        <a:cs typeface="+mn-cs"/>
      </a:defRPr>
    </a:lvl2pPr>
    <a:lvl3pPr marL="360000" indent="-180000" algn="l" rtl="0" eaLnBrk="0" fontAlgn="base" hangingPunct="0">
      <a:spcBef>
        <a:spcPts val="600"/>
      </a:spcBef>
      <a:spcAft>
        <a:spcPct val="0"/>
      </a:spcAft>
      <a:buClr>
        <a:srgbClr val="FF0000"/>
      </a:buClr>
      <a:buFont typeface="Wingdings 3" panose="05040102010807070707" pitchFamily="18" charset="2"/>
      <a:buChar char="}"/>
      <a:defRPr sz="1600" kern="1200">
        <a:solidFill>
          <a:schemeClr val="tx1"/>
        </a:solidFill>
        <a:latin typeface="VeluxForOffice" panose="02000506030000020004" pitchFamily="2" charset="0"/>
        <a:ea typeface="+mn-ea"/>
        <a:cs typeface="+mn-cs"/>
      </a:defRPr>
    </a:lvl3pPr>
    <a:lvl4pPr marL="540000" indent="-180000" algn="l" rtl="0" eaLnBrk="0" fontAlgn="base" hangingPunct="0">
      <a:spcBef>
        <a:spcPts val="600"/>
      </a:spcBef>
      <a:spcAft>
        <a:spcPct val="0"/>
      </a:spcAft>
      <a:buClr>
        <a:srgbClr val="FF0000"/>
      </a:buClr>
      <a:buFont typeface="Wingdings 3" panose="05040102010807070707" pitchFamily="18" charset="2"/>
      <a:buChar char="}"/>
      <a:defRPr sz="1600" kern="1200">
        <a:solidFill>
          <a:schemeClr val="tx1"/>
        </a:solidFill>
        <a:latin typeface="VeluxForOffice" panose="02000506030000020004" pitchFamily="2" charset="0"/>
        <a:ea typeface="+mn-ea"/>
        <a:cs typeface="+mn-cs"/>
      </a:defRPr>
    </a:lvl4pPr>
    <a:lvl5pPr marL="720000" indent="-180000" algn="l" rtl="0" eaLnBrk="0" fontAlgn="base" hangingPunct="0">
      <a:spcBef>
        <a:spcPts val="600"/>
      </a:spcBef>
      <a:spcAft>
        <a:spcPct val="0"/>
      </a:spcAft>
      <a:buClr>
        <a:srgbClr val="FF0000"/>
      </a:buClr>
      <a:buFont typeface="Wingdings 3" panose="05040102010807070707" pitchFamily="18" charset="2"/>
      <a:buChar char="}"/>
      <a:defRPr sz="1600" kern="1200">
        <a:solidFill>
          <a:schemeClr val="tx1"/>
        </a:solidFill>
        <a:latin typeface="VeluxForOffice" panose="02000506030000020004" pitchFamily="2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file:///U:\Velux\WORK\Logo%20red255.emf" TargetMode="External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35.png"/><Relationship Id="rId5" Type="http://schemas.openxmlformats.org/officeDocument/2006/relationships/image" Target="../media/image14.png"/><Relationship Id="rId10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825" cy="6858000"/>
          </a:xfrm>
          <a:noFill/>
        </p:spPr>
        <p:txBody>
          <a:bodyPr tIns="2628000" anchor="ctr" anchorCtr="0">
            <a:normAutofit/>
          </a:bodyPr>
          <a:lstStyle>
            <a:lvl1pPr marL="0" indent="0" algn="ctr">
              <a:buFontTx/>
              <a:buNone/>
              <a:defRPr sz="2100" baseline="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2105025"/>
            <a:ext cx="9518649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900" b="1" i="0"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43029" name="Rectangle 21" hidden="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8776" y="7004224"/>
            <a:ext cx="489154" cy="241200"/>
          </a:xfrm>
        </p:spPr>
        <p:txBody>
          <a:bodyPr/>
          <a:lstStyle>
            <a:lvl1pPr>
              <a:defRPr sz="100"/>
            </a:lvl1pPr>
          </a:lstStyle>
          <a:p>
            <a:fld id="{1A17C83B-5FE3-4737-A842-C0492A7A61F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6000" y="360000"/>
            <a:ext cx="1173600" cy="392400"/>
          </a:xfrm>
          <a:blipFill>
            <a:blip r:embed="rId2"/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284984"/>
            <a:ext cx="9518649" cy="1113408"/>
          </a:xfrm>
        </p:spPr>
        <p:txBody>
          <a:bodyPr anchor="t" anchorCtr="0"/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FLD_Presenter_Place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260648"/>
            <a:ext cx="9518650" cy="310731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i="0" cap="all" baseline="0"/>
            </a:lvl1pPr>
            <a:lvl2pPr marL="0" indent="0">
              <a:buFont typeface="Arial" panose="020B0604020202020204" pitchFamily="34" charset="0"/>
              <a:buNone/>
              <a:defRPr sz="1500" cap="all" baseline="0"/>
            </a:lvl2pPr>
            <a:lvl3pPr marL="0" indent="0">
              <a:buFont typeface="Arial" panose="020B0604020202020204" pitchFamily="34" charset="0"/>
              <a:buNone/>
              <a:defRPr sz="1500" cap="all" baseline="0"/>
            </a:lvl3pPr>
            <a:lvl4pPr marL="0" indent="0">
              <a:buFont typeface="Arial" panose="020B0604020202020204" pitchFamily="34" charset="0"/>
              <a:buNone/>
              <a:defRPr sz="1500" cap="all" baseline="0"/>
            </a:lvl4pPr>
            <a:lvl5pPr marL="0" indent="0">
              <a:buFont typeface="Arial" panose="020B0604020202020204" pitchFamily="34" charset="0"/>
              <a:buNone/>
              <a:defRPr sz="1500" cap="all" baseline="0"/>
            </a:lvl5pPr>
          </a:lstStyle>
          <a:p>
            <a:pPr lvl="0"/>
            <a:r>
              <a:rPr lang="en-GB" dirty="0"/>
              <a:t>Click to add Presenter / Place</a:t>
            </a:r>
          </a:p>
        </p:txBody>
      </p:sp>
      <p:sp>
        <p:nvSpPr>
          <p:cNvPr id="6" name="Date_DateCustomA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609333"/>
            <a:ext cx="9518650" cy="263383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 sz="1500" i="0" cap="all" baseline="0"/>
            </a:lvl1pPr>
            <a:lvl2pPr marL="0" indent="0">
              <a:buFont typeface="Arial" panose="020B0604020202020204" pitchFamily="34" charset="0"/>
              <a:buNone/>
              <a:defRPr sz="1500"/>
            </a:lvl2pPr>
            <a:lvl3pPr marL="0" indent="0">
              <a:buFont typeface="Arial" panose="020B0604020202020204" pitchFamily="34" charset="0"/>
              <a:buNone/>
              <a:defRPr sz="1500"/>
            </a:lvl3pPr>
            <a:lvl4pPr marL="0" indent="0">
              <a:buFont typeface="Arial" panose="020B0604020202020204" pitchFamily="34" charset="0"/>
              <a:buNone/>
              <a:defRPr sz="1500"/>
            </a:lvl4pPr>
            <a:lvl5pPr marL="0" indent="0">
              <a:buFont typeface="Arial" panose="020B0604020202020204" pitchFamily="34" charset="0"/>
              <a:buNone/>
              <a:defRPr sz="1500"/>
            </a:lvl5pPr>
          </a:lstStyle>
          <a:p>
            <a:pPr lvl="0"/>
            <a:r>
              <a:rPr lang="en-GB" dirty="0"/>
              <a:t>click to Add date</a:t>
            </a:r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8"/>
          </p:nvPr>
        </p:nvSpPr>
        <p:spPr>
          <a:xfrm>
            <a:off x="847931" y="7004224"/>
            <a:ext cx="2200070" cy="240868"/>
          </a:xfrm>
        </p:spPr>
        <p:txBody>
          <a:bodyPr/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14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408" y="1238251"/>
            <a:ext cx="6592668" cy="49672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88200" y="1238251"/>
            <a:ext cx="4640263" cy="2363787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188201" y="3840164"/>
            <a:ext cx="4640262" cy="2365376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" name="Date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51776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+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408" y="1238251"/>
            <a:ext cx="6592667" cy="49672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88201" y="1238251"/>
            <a:ext cx="2201862" cy="2363788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626599" y="1238251"/>
            <a:ext cx="2201864" cy="2363788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188201" y="3843339"/>
            <a:ext cx="4640262" cy="2362201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310567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237162" y="1238249"/>
            <a:ext cx="6591301" cy="496728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58775" y="1238251"/>
            <a:ext cx="4640263" cy="4967288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37701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1238251"/>
            <a:ext cx="5621668" cy="49672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3" hasCustomPrompt="1"/>
          </p:nvPr>
        </p:nvSpPr>
        <p:spPr>
          <a:xfrm>
            <a:off x="6213475" y="1238250"/>
            <a:ext cx="5614988" cy="49672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6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63018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-10243" y="0"/>
            <a:ext cx="12188825" cy="6858000"/>
          </a:xfrm>
        </p:spPr>
        <p:txBody>
          <a:bodyPr tIns="900000" anchor="ctr" anchorCtr="0">
            <a:normAutofit/>
          </a:bodyPr>
          <a:lstStyle>
            <a:lvl1pPr marL="0" indent="0" algn="ctr">
              <a:buFontTx/>
              <a:buNone/>
              <a:defRPr sz="2100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5575300"/>
            <a:ext cx="11469686" cy="739317"/>
          </a:xfrm>
        </p:spPr>
        <p:txBody>
          <a:bodyPr anchor="b" anchorCtr="0">
            <a:normAutofit/>
          </a:bodyPr>
          <a:lstStyle>
            <a:lvl1pPr>
              <a:defRPr sz="3900" b="0" i="1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6000" y="360000"/>
            <a:ext cx="1173600" cy="3924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35430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-1" y="0"/>
            <a:ext cx="12188825" cy="6858000"/>
          </a:xfrm>
        </p:spPr>
        <p:txBody>
          <a:bodyPr tIns="900000" anchor="ctr" anchorCtr="0">
            <a:normAutofit/>
          </a:bodyPr>
          <a:lstStyle>
            <a:lvl1pPr marL="0" indent="0" algn="ctr">
              <a:buFontTx/>
              <a:buNone/>
              <a:defRPr sz="2100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6000" y="360000"/>
            <a:ext cx="1173600" cy="3924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911941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825" cy="6858000"/>
          </a:xfrm>
          <a:noFill/>
        </p:spPr>
        <p:txBody>
          <a:bodyPr lIns="6444000" tIns="0" anchor="ctr" anchorCtr="0">
            <a:normAutofit/>
          </a:bodyPr>
          <a:lstStyle>
            <a:lvl1pPr marL="0" indent="0" algn="l">
              <a:buFontTx/>
              <a:buNone/>
              <a:defRPr sz="21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38250"/>
            <a:ext cx="5616575" cy="5047200"/>
          </a:xfr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Char char="​"/>
              <a:defRPr sz="3200"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6000" y="360000"/>
            <a:ext cx="1173600" cy="392400"/>
          </a:xfrm>
          <a:blipFill>
            <a:blip r:embed="rId2"/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930838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203592"/>
            <a:ext cx="9518649" cy="714586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SzPct val="100000"/>
              <a:buFont typeface="Arial" panose="020B0604020202020204" pitchFamily="34" charset="0"/>
              <a:buChar char="​"/>
              <a:defRPr sz="2100" i="0"/>
            </a:lvl1pPr>
            <a:lvl2pPr marL="180000">
              <a:lnSpc>
                <a:spcPct val="100000"/>
              </a:lnSpc>
              <a:defRPr sz="2100"/>
            </a:lvl2pPr>
            <a:lvl3pPr marL="360000">
              <a:lnSpc>
                <a:spcPct val="100000"/>
              </a:lnSpc>
              <a:defRPr sz="1800"/>
            </a:lvl3pPr>
            <a:lvl4pPr marL="540000"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58776" y="2105025"/>
            <a:ext cx="3672000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58775" y="4269495"/>
            <a:ext cx="3672000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262436" y="2105025"/>
            <a:ext cx="3672000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4262438" y="4269495"/>
            <a:ext cx="3672721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8164513" y="2105025"/>
            <a:ext cx="3672000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5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8164515" y="4269495"/>
            <a:ext cx="3672721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2105025"/>
            <a:ext cx="3672000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269495"/>
            <a:ext cx="3672000" cy="387871"/>
          </a:xfrm>
        </p:spPr>
        <p:txBody>
          <a:bodyPr lIns="90000" tIns="90000" rIns="36000" anchor="t" anchorCtr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4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4262436" y="2105025"/>
            <a:ext cx="3672722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260850" y="4269495"/>
            <a:ext cx="3674309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162927" y="2105025"/>
            <a:ext cx="3673586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164513" y="4269495"/>
            <a:ext cx="3672723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666984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238250"/>
            <a:ext cx="5616575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4" y="2968237"/>
            <a:ext cx="5616575" cy="1497013"/>
          </a:xfrm>
          <a:ln w="22225" cap="flat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3" y="4713299"/>
            <a:ext cx="5616575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11887" y="1238250"/>
            <a:ext cx="5616575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211886" y="2968237"/>
            <a:ext cx="5616575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11885" y="4713299"/>
            <a:ext cx="5616575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Arrow Connector 1"/>
          <p:cNvCxnSpPr>
            <a:stCxn id="8" idx="2"/>
            <a:endCxn id="9" idx="0"/>
          </p:cNvCxnSpPr>
          <p:nvPr userDrawn="1"/>
        </p:nvCxnSpPr>
        <p:spPr bwMode="auto">
          <a:xfrm flipH="1">
            <a:off x="3167062" y="2735263"/>
            <a:ext cx="1" cy="232974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2"/>
          <p:cNvCxnSpPr>
            <a:stCxn id="9" idx="2"/>
            <a:endCxn id="10" idx="0"/>
          </p:cNvCxnSpPr>
          <p:nvPr userDrawn="1"/>
        </p:nvCxnSpPr>
        <p:spPr bwMode="auto">
          <a:xfrm flipH="1">
            <a:off x="3167061" y="4465250"/>
            <a:ext cx="1" cy="248049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3"/>
          <p:cNvCxnSpPr>
            <a:stCxn id="10" idx="3"/>
            <a:endCxn id="16" idx="1"/>
          </p:cNvCxnSpPr>
          <p:nvPr userDrawn="1"/>
        </p:nvCxnSpPr>
        <p:spPr bwMode="auto">
          <a:xfrm>
            <a:off x="5975348" y="5461806"/>
            <a:ext cx="236537" cy="0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29" name="Straight Arrow Connector 4"/>
          <p:cNvCxnSpPr>
            <a:stCxn id="16" idx="0"/>
            <a:endCxn id="15" idx="2"/>
          </p:cNvCxnSpPr>
          <p:nvPr userDrawn="1"/>
        </p:nvCxnSpPr>
        <p:spPr bwMode="auto">
          <a:xfrm flipV="1">
            <a:off x="9020173" y="4465250"/>
            <a:ext cx="1" cy="248049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28" name="Straight Arrow Connector 5"/>
          <p:cNvCxnSpPr>
            <a:stCxn id="15" idx="0"/>
            <a:endCxn id="14" idx="2"/>
          </p:cNvCxnSpPr>
          <p:nvPr userDrawn="1"/>
        </p:nvCxnSpPr>
        <p:spPr bwMode="auto">
          <a:xfrm flipV="1">
            <a:off x="9020174" y="2735263"/>
            <a:ext cx="1" cy="232974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689341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1" y="0"/>
            <a:ext cx="12189599" cy="6858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7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11317130" y="7548100"/>
            <a:ext cx="60943" cy="153373"/>
          </a:xfrm>
        </p:spPr>
        <p:txBody>
          <a:bodyPr/>
          <a:lstStyle>
            <a:lvl1pPr>
              <a:defRPr sz="1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>
          <a:xfrm>
            <a:off x="465693" y="7548102"/>
            <a:ext cx="60943" cy="153373"/>
          </a:xfrm>
        </p:spPr>
        <p:txBody>
          <a:bodyPr/>
          <a:lstStyle>
            <a:lvl1pPr>
              <a:defRPr sz="1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2"/>
          </p:nvPr>
        </p:nvSpPr>
        <p:spPr>
          <a:xfrm>
            <a:off x="1561839" y="7548102"/>
            <a:ext cx="60943" cy="153373"/>
          </a:xfrm>
        </p:spPr>
        <p:txBody>
          <a:bodyPr/>
          <a:lstStyle>
            <a:lvl1pPr>
              <a:defRPr sz="1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4" y="358775"/>
            <a:ext cx="1173600" cy="390671"/>
          </a:xfrm>
          <a:prstGeom prst="rect">
            <a:avLst/>
          </a:prstGeom>
        </p:spPr>
      </p:pic>
      <p:pic>
        <p:nvPicPr>
          <p:cNvPr id="15" name="Picture skrift" descr="Signature_White_trans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/>
          <a:stretch/>
        </p:blipFill>
        <p:spPr bwMode="auto">
          <a:xfrm>
            <a:off x="1364630" y="2404849"/>
            <a:ext cx="9458659" cy="142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Printerest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90" y="6268549"/>
            <a:ext cx="262800" cy="257842"/>
          </a:xfrm>
          <a:prstGeom prst="rect">
            <a:avLst/>
          </a:prstGeom>
        </p:spPr>
      </p:pic>
      <p:sp>
        <p:nvSpPr>
          <p:cNvPr id="40" name="Text Placeholder Printerest"/>
          <p:cNvSpPr>
            <a:spLocks noGrp="1"/>
          </p:cNvSpPr>
          <p:nvPr>
            <p:ph type="body" sz="quarter" idx="32" hasCustomPrompt="1"/>
          </p:nvPr>
        </p:nvSpPr>
        <p:spPr>
          <a:xfrm>
            <a:off x="9532239" y="6271470"/>
            <a:ext cx="2299761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pinterest.com/</a:t>
            </a:r>
            <a:r>
              <a:rPr lang="en-GB" sz="1400" b="0" i="0" cap="none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VELUXGroup</a:t>
            </a: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/</a:t>
            </a:r>
          </a:p>
        </p:txBody>
      </p:sp>
      <p:pic>
        <p:nvPicPr>
          <p:cNvPr id="18" name="Picture Linkedi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90" y="5891097"/>
            <a:ext cx="263931" cy="264000"/>
          </a:xfrm>
          <a:prstGeom prst="rect">
            <a:avLst/>
          </a:prstGeom>
        </p:spPr>
      </p:pic>
      <p:sp>
        <p:nvSpPr>
          <p:cNvPr id="39" name="Text Placeholder Linkedin"/>
          <p:cNvSpPr>
            <a:spLocks noGrp="1"/>
          </p:cNvSpPr>
          <p:nvPr>
            <p:ph type="body" sz="quarter" idx="31" hasCustomPrompt="1"/>
          </p:nvPr>
        </p:nvSpPr>
        <p:spPr>
          <a:xfrm>
            <a:off x="9532239" y="5894787"/>
            <a:ext cx="2302935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linkedin.com/company/VELUX</a:t>
            </a:r>
          </a:p>
        </p:txBody>
      </p:sp>
      <p:pic>
        <p:nvPicPr>
          <p:cNvPr id="20" name="Picture YouTube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90" y="5513643"/>
            <a:ext cx="263931" cy="264000"/>
          </a:xfrm>
          <a:prstGeom prst="rect">
            <a:avLst/>
          </a:prstGeom>
        </p:spPr>
      </p:pic>
      <p:sp>
        <p:nvSpPr>
          <p:cNvPr id="38" name="Text Placeholder YouTube"/>
          <p:cNvSpPr>
            <a:spLocks noGrp="1"/>
          </p:cNvSpPr>
          <p:nvPr>
            <p:ph type="body" sz="quarter" idx="30" hasCustomPrompt="1"/>
          </p:nvPr>
        </p:nvSpPr>
        <p:spPr>
          <a:xfrm>
            <a:off x="9532239" y="5518103"/>
            <a:ext cx="2299761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youtube.com/user/VELUX</a:t>
            </a:r>
          </a:p>
        </p:txBody>
      </p:sp>
      <p:pic>
        <p:nvPicPr>
          <p:cNvPr id="17" name="Picture Facebook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90" y="5136189"/>
            <a:ext cx="263931" cy="264000"/>
          </a:xfrm>
          <a:prstGeom prst="rect">
            <a:avLst/>
          </a:prstGeom>
        </p:spPr>
      </p:pic>
      <p:sp>
        <p:nvSpPr>
          <p:cNvPr id="37" name="Text Placeholder Facebook"/>
          <p:cNvSpPr>
            <a:spLocks noGrp="1"/>
          </p:cNvSpPr>
          <p:nvPr>
            <p:ph type="body" sz="quarter" idx="29" hasCustomPrompt="1"/>
          </p:nvPr>
        </p:nvSpPr>
        <p:spPr>
          <a:xfrm>
            <a:off x="9532239" y="5141419"/>
            <a:ext cx="2299761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facebook.com/VELUX</a:t>
            </a:r>
          </a:p>
        </p:txBody>
      </p:sp>
      <p:pic>
        <p:nvPicPr>
          <p:cNvPr id="19" name="Picture Twitter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90" y="4758735"/>
            <a:ext cx="263931" cy="264000"/>
          </a:xfrm>
          <a:prstGeom prst="rect">
            <a:avLst/>
          </a:prstGeom>
        </p:spPr>
      </p:pic>
      <p:sp>
        <p:nvSpPr>
          <p:cNvPr id="35" name="Text Placeholder Twitter"/>
          <p:cNvSpPr>
            <a:spLocks noGrp="1"/>
          </p:cNvSpPr>
          <p:nvPr>
            <p:ph type="body" sz="quarter" idx="28" hasCustomPrompt="1"/>
          </p:nvPr>
        </p:nvSpPr>
        <p:spPr>
          <a:xfrm>
            <a:off x="9532239" y="4764735"/>
            <a:ext cx="2299761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twitter.com/VELUX</a:t>
            </a:r>
          </a:p>
        </p:txBody>
      </p:sp>
      <p:sp>
        <p:nvSpPr>
          <p:cNvPr id="26" name="Text Placeholder name"/>
          <p:cNvSpPr>
            <a:spLocks noGrp="1"/>
          </p:cNvSpPr>
          <p:nvPr>
            <p:ph type="body" sz="quarter" idx="23" hasCustomPrompt="1"/>
          </p:nvPr>
        </p:nvSpPr>
        <p:spPr>
          <a:xfrm>
            <a:off x="366171" y="5595436"/>
            <a:ext cx="3502800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/>
              <a:t>dd name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27" name="TextBox Contact info"/>
          <p:cNvSpPr txBox="1"/>
          <p:nvPr userDrawn="1"/>
        </p:nvSpPr>
        <p:spPr>
          <a:xfrm>
            <a:off x="366172" y="5346525"/>
            <a:ext cx="18362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all" baseline="0" dirty="0">
                <a:solidFill>
                  <a:schemeClr val="bg1"/>
                </a:solidFill>
                <a:latin typeface="+mj-lt"/>
              </a:rPr>
              <a:t>Contact info</a:t>
            </a:r>
            <a:endParaRPr lang="en-GB" sz="1400" b="1" cap="all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 Placeholder email"/>
          <p:cNvSpPr>
            <a:spLocks noGrp="1"/>
          </p:cNvSpPr>
          <p:nvPr>
            <p:ph type="body" sz="quarter" idx="24" hasCustomPrompt="1"/>
          </p:nvPr>
        </p:nvSpPr>
        <p:spPr>
          <a:xfrm>
            <a:off x="366172" y="5831116"/>
            <a:ext cx="3502800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/>
              <a:t>dd email@VELUX.com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29" name="Text Placeholder company"/>
          <p:cNvSpPr>
            <a:spLocks noGrp="1"/>
          </p:cNvSpPr>
          <p:nvPr>
            <p:ph type="body" sz="quarter" idx="25" hasCustomPrompt="1"/>
          </p:nvPr>
        </p:nvSpPr>
        <p:spPr>
          <a:xfrm>
            <a:off x="366172" y="6066796"/>
            <a:ext cx="3502800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/>
              <a:t>dd VELUX company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30" name="Text Placeholder website"/>
          <p:cNvSpPr>
            <a:spLocks noGrp="1"/>
          </p:cNvSpPr>
          <p:nvPr>
            <p:ph type="body" sz="quarter" idx="26" hasCustomPrompt="1"/>
          </p:nvPr>
        </p:nvSpPr>
        <p:spPr>
          <a:xfrm>
            <a:off x="366172" y="6302474"/>
            <a:ext cx="3502800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/>
              <a:t>dd VELUX website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36" name="TextBox Contact info"/>
          <p:cNvSpPr txBox="1"/>
          <p:nvPr userDrawn="1"/>
        </p:nvSpPr>
        <p:spPr>
          <a:xfrm>
            <a:off x="9169490" y="4449351"/>
            <a:ext cx="18362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1200" cap="all" baseline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find us here</a:t>
            </a:r>
          </a:p>
        </p:txBody>
      </p:sp>
    </p:spTree>
    <p:extLst>
      <p:ext uri="{BB962C8B-B14F-4D97-AF65-F5344CB8AC3E}">
        <p14:creationId xmlns:p14="http://schemas.microsoft.com/office/powerpoint/2010/main" val="34524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upto 8 subje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Agenda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6" y="1866900"/>
            <a:ext cx="9518649" cy="43755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2952000" algn="l"/>
              </a:tabLst>
              <a:defRPr baseline="0">
                <a:solidFill>
                  <a:srgbClr val="B0B0B0"/>
                </a:solidFill>
              </a:defRPr>
            </a:lvl1pPr>
          </a:lstStyle>
          <a:p>
            <a:pPr lvl="0"/>
            <a:r>
              <a:rPr lang="en-GB" dirty="0"/>
              <a:t>Insert time, click TAB and insert subject, use black text colour to highlight text</a:t>
            </a:r>
          </a:p>
        </p:txBody>
      </p:sp>
      <p:sp>
        <p:nvSpPr>
          <p:cNvPr id="2" name="Date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602332" y="5876383"/>
            <a:ext cx="540060" cy="322485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6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-710344" y="5566649"/>
            <a:ext cx="648072" cy="309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6000"/>
              </a:lnSpc>
              <a:spcBef>
                <a:spcPts val="0"/>
              </a:spcBef>
            </a:pPr>
            <a:r>
              <a:rPr lang="en-GB" sz="600" dirty="0">
                <a:latin typeface="+mn-lt"/>
              </a:rPr>
              <a:t>Light grey, use eyedropper to</a:t>
            </a:r>
            <a:r>
              <a:rPr lang="en-GB" sz="600" baseline="0" dirty="0">
                <a:latin typeface="+mn-lt"/>
              </a:rPr>
              <a:t> change text colour</a:t>
            </a:r>
            <a:r>
              <a:rPr lang="en-GB" sz="600" dirty="0">
                <a:latin typeface="+mn-lt"/>
              </a:rPr>
              <a:t> 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78572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0" y="0"/>
            <a:ext cx="12189600" cy="6858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3" y="358775"/>
            <a:ext cx="1173600" cy="39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63" y="4470400"/>
            <a:ext cx="9518649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67413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0" y="0"/>
            <a:ext cx="12189600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3" y="358775"/>
            <a:ext cx="1173600" cy="39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63" y="4470400"/>
            <a:ext cx="9518649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20022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0" y="0"/>
            <a:ext cx="121896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3" y="358775"/>
            <a:ext cx="1173600" cy="39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63" y="4470400"/>
            <a:ext cx="9518649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14659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0" y="0"/>
            <a:ext cx="12189600" cy="6858000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B0B0B0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B0B0B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B0B0B0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3" y="358775"/>
            <a:ext cx="1173600" cy="39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63" y="4470400"/>
            <a:ext cx="9518649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85631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9F1D-818C-492D-8052-E644F8D8612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30FF1-E4C2-4104-B14B-6F8AA031F6C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358776" y="365126"/>
            <a:ext cx="11263460" cy="6145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99" b="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User guide – delete</a:t>
            </a:r>
            <a:r>
              <a:rPr lang="en-GB" sz="3199" b="0" i="1" baseline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before use</a:t>
            </a:r>
            <a:endParaRPr lang="en-GB" sz="3199" b="0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8164513" y="3291196"/>
            <a:ext cx="3258875" cy="213904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tick mark next to </a:t>
            </a: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12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viewing of guides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1200" b="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400" b="1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Manual</a:t>
            </a:r>
            <a:r>
              <a:rPr lang="en-GB" sz="1400" b="1" i="1" kern="1200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g</a:t>
            </a:r>
            <a:r>
              <a:rPr lang="en-GB" sz="1400" b="1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uides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Make manual guides, right-click on the page choose </a:t>
            </a: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Grid and Guides – Add xxx Guide </a:t>
            </a:r>
            <a:r>
              <a:rPr lang="en-GB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they will then appear on all your slides</a:t>
            </a: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8164514" y="1250867"/>
            <a:ext cx="3618530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6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footer, slide number, </a:t>
            </a:r>
            <a:b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</a:t>
            </a:r>
          </a:p>
          <a:p>
            <a: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 this at the very end, so you get all the corrections with you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tab</a:t>
            </a:r>
            <a:endParaRPr lang="en-GB" altLang="da-DK" sz="1200" i="1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Header and Footer </a:t>
            </a: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</a:t>
            </a: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</a:t>
            </a:r>
            <a:r>
              <a:rPr lang="en-GB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only used on one slide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4262438" y="1250868"/>
            <a:ext cx="2395373" cy="6617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</a:t>
            </a:r>
            <a:b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icon and</a:t>
            </a:r>
            <a:r>
              <a:rPr lang="en-GB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choose </a:t>
            </a: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4262438" y="2061396"/>
            <a:ext cx="261491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</a:t>
            </a:r>
            <a:r>
              <a:rPr lang="en-GB" sz="14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picture</a:t>
            </a:r>
            <a:endParaRPr lang="en-GB" sz="14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</a:t>
            </a:r>
            <a:r>
              <a:rPr lang="en-GB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change</a:t>
            </a:r>
            <a:r>
              <a:rPr lang="en-GB" sz="1200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size</a:t>
            </a:r>
            <a:r>
              <a:rPr lang="en-GB" sz="1200" b="0" i="1" kern="1200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or</a:t>
            </a:r>
            <a:r>
              <a:rPr lang="en-GB" sz="1200" b="0" i="1" strike="noStrike" kern="1200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GB" sz="1200" b="0" i="1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</a:t>
            </a:r>
            <a:br>
              <a:rPr lang="en-GB" sz="1200" b="0" i="1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the picture</a:t>
            </a:r>
            <a:endParaRPr lang="en-GB" sz="1200" b="0" i="1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</a:t>
            </a: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key down while </a:t>
            </a:r>
            <a:b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</a:t>
            </a:r>
            <a:r>
              <a:rPr lang="en-GB" altLang="da-DK" sz="1200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picture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</a:t>
            </a: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you delete the picture and </a:t>
            </a:r>
            <a:b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</a:t>
            </a:r>
            <a:r>
              <a:rPr lang="en-GB" altLang="da-DK" sz="1200" b="0" i="1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en-GB" altLang="da-DK" sz="1200" b="0" i="1" strike="sng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200" b="0" i="1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</a:t>
            </a: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this happens, select the picture, </a:t>
            </a:r>
            <a:b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GB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0398" y="2317187"/>
            <a:ext cx="337312" cy="321707"/>
          </a:xfrm>
          <a:prstGeom prst="rect">
            <a:avLst/>
          </a:prstGeom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369333" y="4360720"/>
            <a:ext cx="3148035" cy="12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6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en-GB" altLang="da-DK" sz="1200" b="0" i="1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</a:t>
            </a:r>
            <a:r>
              <a:rPr lang="en-GB" altLang="da-DK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layout from the </a:t>
            </a:r>
            <a:r>
              <a:rPr lang="en-GB" altLang="da-DK" sz="1200" i="1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altLang="da-DK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drop down</a:t>
            </a:r>
            <a:r>
              <a:rPr lang="en-GB" altLang="da-DK" sz="1200" i="1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altLang="da-DK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</a:t>
            </a:r>
            <a:endParaRPr lang="en-GB" sz="12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4280203" y="4555394"/>
            <a:ext cx="2914861" cy="11079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en-GB" altLang="da-DK" sz="1200" i="1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</a:t>
            </a:r>
            <a:r>
              <a:rPr lang="en-GB" altLang="da-DK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position, size</a:t>
            </a:r>
            <a:r>
              <a:rPr lang="en-GB" altLang="da-DK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  <a:endParaRPr lang="en-GB" altLang="da-DK" sz="12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184666"/>
            <a:ext cx="184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9" name="Text Box 48"/>
          <p:cNvSpPr txBox="1">
            <a:spLocks noChangeArrowheads="1"/>
          </p:cNvSpPr>
          <p:nvPr userDrawn="1"/>
        </p:nvSpPr>
        <p:spPr bwMode="auto">
          <a:xfrm>
            <a:off x="358776" y="2655915"/>
            <a:ext cx="2927349" cy="161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6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GB" sz="14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GB" sz="14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12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1200" b="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GB" altLang="da-DK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1200" b="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1200" b="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1200" b="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12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12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endParaRPr lang="en-GB" sz="12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4082" y="1481194"/>
            <a:ext cx="262083" cy="2560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398" y="4847868"/>
            <a:ext cx="492324" cy="20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37624" y="4360720"/>
            <a:ext cx="324679" cy="57823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6"/>
          <a:srcRect l="36944" r="2272" b="69429"/>
          <a:stretch/>
        </p:blipFill>
        <p:spPr>
          <a:xfrm>
            <a:off x="2989518" y="5495191"/>
            <a:ext cx="593213" cy="192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68184" y="3807589"/>
            <a:ext cx="549185" cy="28522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75807" y="2732262"/>
            <a:ext cx="359601" cy="335309"/>
          </a:xfrm>
          <a:prstGeom prst="rect">
            <a:avLst/>
          </a:prstGeom>
        </p:spPr>
      </p:pic>
      <p:sp>
        <p:nvSpPr>
          <p:cNvPr id="20" name="AutoShape 4"/>
          <p:cNvSpPr>
            <a:spLocks/>
          </p:cNvSpPr>
          <p:nvPr userDrawn="1"/>
        </p:nvSpPr>
        <p:spPr bwMode="gray">
          <a:xfrm>
            <a:off x="369333" y="1249328"/>
            <a:ext cx="2678667" cy="108234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Fonts</a:t>
            </a:r>
            <a:r>
              <a:rPr lang="en-GB" sz="14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used in the template</a:t>
            </a:r>
            <a:endParaRPr lang="en-GB" sz="14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is </a:t>
            </a:r>
            <a:r>
              <a:rPr lang="en-GB" sz="1200" b="1" i="1" cap="non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</a:t>
            </a:r>
            <a:r>
              <a:rPr lang="en-GB" sz="1200" b="1" i="1" cap="all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Bold CAPS </a:t>
            </a: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sz="1200" i="0" cap="non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</a:t>
            </a:r>
            <a:r>
              <a:rPr lang="en-GB" sz="1200" i="0" cap="all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Regular CAPS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body text is in Velux ForOffice Light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Recommended body text size:</a:t>
            </a:r>
            <a:r>
              <a:rPr lang="en-GB" sz="12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12-32</a:t>
            </a:r>
            <a:endParaRPr lang="en-GB" sz="12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0" name="Picture 2" descr="C:\Users\taw\AppData\Local\Temp\SNAGHTMLaf298051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102" y="5318094"/>
            <a:ext cx="1948294" cy="13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00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guide - Templ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9427" y="2441056"/>
            <a:ext cx="1392132" cy="2661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1561" y="2441056"/>
            <a:ext cx="1916318" cy="3663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59129" y="2459664"/>
            <a:ext cx="1926607" cy="2782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/>
          <a:srcRect t="-794"/>
          <a:stretch/>
        </p:blipFill>
        <p:spPr>
          <a:xfrm>
            <a:off x="3477883" y="2780928"/>
            <a:ext cx="2070000" cy="39890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5460" y="4216923"/>
            <a:ext cx="2187266" cy="165108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3658286" y="4323913"/>
            <a:ext cx="1765610" cy="347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/>
          </a:p>
        </p:txBody>
      </p:sp>
      <p:sp>
        <p:nvSpPr>
          <p:cNvPr id="36" name="Text Box 48"/>
          <p:cNvSpPr txBox="1">
            <a:spLocks noChangeArrowheads="1"/>
          </p:cNvSpPr>
          <p:nvPr userDrawn="1"/>
        </p:nvSpPr>
        <p:spPr bwMode="auto">
          <a:xfrm>
            <a:off x="3477883" y="1820282"/>
            <a:ext cx="2132269" cy="1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4. Make a new </a:t>
            </a:r>
            <a:r>
              <a:rPr lang="en-GB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by clicking </a:t>
            </a:r>
            <a:r>
              <a:rPr lang="en-GB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or choose one already made.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en-GB" sz="900" b="0" kern="1200" baseline="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Date will be today but can be changed by clicking on the date field and Footer, enter the name in Footer title, Presenter and Place</a:t>
            </a:r>
          </a:p>
          <a:p>
            <a:pPr algn="l" eaLnBrk="1" hangingPunct="1">
              <a:spcAft>
                <a:spcPts val="600"/>
              </a:spcAft>
              <a:defRPr/>
            </a:pP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572259" y="1840106"/>
            <a:ext cx="2283974" cy="228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en-GB" sz="1000" b="1" noProof="1">
                <a:latin typeface="Arial" panose="020B0604020202020204" pitchFamily="34" charset="0"/>
                <a:cs typeface="Arial" panose="020B0604020202020204" pitchFamily="34" charset="0"/>
              </a:rPr>
              <a:t>1. Click on the TAB</a:t>
            </a:r>
            <a:r>
              <a:rPr lang="en-GB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with your </a:t>
            </a:r>
            <a:br>
              <a:rPr lang="en-GB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company name</a:t>
            </a:r>
            <a:endParaRPr lang="en-GB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2. Choose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ompany Templates 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to open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a new template</a:t>
            </a:r>
          </a:p>
          <a:p>
            <a:pPr algn="l"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600"/>
              </a:spcAft>
              <a:defRPr/>
            </a:pPr>
            <a:endParaRPr lang="en-GB" sz="900" b="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600"/>
              </a:spcAft>
              <a:defRPr/>
            </a:pPr>
            <a:endParaRPr lang="en-GB" sz="900" b="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600"/>
              </a:spcAft>
              <a:defRPr/>
            </a:pPr>
            <a: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3. In </a:t>
            </a:r>
            <a:r>
              <a:rPr lang="en-GB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Content Library </a:t>
            </a:r>
            <a: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b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a PowerPoint file.</a:t>
            </a: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572260" y="710172"/>
            <a:ext cx="7320550" cy="695819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Templafy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1800" b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How to get started with the right PowerPoint-template</a:t>
            </a:r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528408" y="5800048"/>
            <a:ext cx="1846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4" tIns="45702" rIns="91404" bIns="4570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40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83839" y="2686715"/>
            <a:ext cx="2213800" cy="743323"/>
            <a:chOff x="837083" y="2401006"/>
            <a:chExt cx="3246401" cy="1089754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37083" y="2401006"/>
              <a:ext cx="3246401" cy="108975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837083" y="2644616"/>
              <a:ext cx="596661" cy="8461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sz="1400" dirty="0" err="1"/>
            </a:p>
          </p:txBody>
        </p:sp>
      </p:grpSp>
      <p:sp>
        <p:nvSpPr>
          <p:cNvPr id="40" name="Text Box 48"/>
          <p:cNvSpPr txBox="1">
            <a:spLocks noChangeArrowheads="1"/>
          </p:cNvSpPr>
          <p:nvPr userDrawn="1"/>
        </p:nvSpPr>
        <p:spPr bwMode="auto">
          <a:xfrm>
            <a:off x="8220669" y="1820280"/>
            <a:ext cx="18594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7. The presentation will open in </a:t>
            </a:r>
            <a:b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PowerPoint and you can insert </a:t>
            </a:r>
            <a:b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slides from the Slide Library</a:t>
            </a: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5777054" y="2419586"/>
            <a:ext cx="2038042" cy="2939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423896" y="4458874"/>
            <a:ext cx="35315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8"/>
          <p:cNvSpPr txBox="1">
            <a:spLocks noChangeArrowheads="1"/>
          </p:cNvSpPr>
          <p:nvPr userDrawn="1"/>
        </p:nvSpPr>
        <p:spPr bwMode="auto">
          <a:xfrm>
            <a:off x="5778640" y="1820280"/>
            <a:ext cx="2193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4a. Fill in the fields and </a:t>
            </a:r>
            <a:r>
              <a:rPr lang="en-GB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click Create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A profile has been created, fill in all requiered fields and click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to download </a:t>
            </a: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4964909" y="6329967"/>
            <a:ext cx="373692" cy="2696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 err="1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09" y="365126"/>
            <a:ext cx="2595716" cy="777084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8287159" y="3153725"/>
            <a:ext cx="1757428" cy="22057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8545783" y="2633611"/>
            <a:ext cx="373692" cy="2696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 err="1"/>
          </a:p>
        </p:txBody>
      </p:sp>
      <p:sp>
        <p:nvSpPr>
          <p:cNvPr id="39" name="Rectangle 38"/>
          <p:cNvSpPr/>
          <p:nvPr userDrawn="1"/>
        </p:nvSpPr>
        <p:spPr>
          <a:xfrm>
            <a:off x="11018010" y="3548993"/>
            <a:ext cx="693403" cy="44574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 err="1"/>
          </a:p>
        </p:txBody>
      </p:sp>
      <p:sp>
        <p:nvSpPr>
          <p:cNvPr id="42" name="Text Box 48"/>
          <p:cNvSpPr txBox="1">
            <a:spLocks noChangeArrowheads="1"/>
          </p:cNvSpPr>
          <p:nvPr userDrawn="1"/>
        </p:nvSpPr>
        <p:spPr bwMode="auto">
          <a:xfrm>
            <a:off x="10341837" y="1820280"/>
            <a:ext cx="1569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8. Just click on the previews to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insert the slide</a:t>
            </a: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028589" y="2682921"/>
            <a:ext cx="732962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>
                <a:solidFill>
                  <a:schemeClr val="accent2">
                    <a:lumMod val="75000"/>
                  </a:schemeClr>
                </a:solidFill>
              </a:rPr>
              <a:t>Company name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2001840" y="2661448"/>
            <a:ext cx="771291" cy="152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 err="1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9"/>
          <a:srcRect t="23095" b="1364"/>
          <a:stretch/>
        </p:blipFill>
        <p:spPr>
          <a:xfrm>
            <a:off x="592765" y="2888356"/>
            <a:ext cx="383124" cy="530737"/>
          </a:xfrm>
          <a:prstGeom prst="rect">
            <a:avLst/>
          </a:prstGeom>
        </p:spPr>
      </p:pic>
      <p:sp>
        <p:nvSpPr>
          <p:cNvPr id="56" name="Afrundet rektangel 16"/>
          <p:cNvSpPr/>
          <p:nvPr userDrawn="1"/>
        </p:nvSpPr>
        <p:spPr>
          <a:xfrm>
            <a:off x="2872166" y="2591851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7" name="Afrundet rektangel 17"/>
          <p:cNvSpPr/>
          <p:nvPr userDrawn="1"/>
        </p:nvSpPr>
        <p:spPr>
          <a:xfrm>
            <a:off x="3151321" y="5143507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58" name="Afrundet rektangel 18"/>
          <p:cNvSpPr/>
          <p:nvPr userDrawn="1"/>
        </p:nvSpPr>
        <p:spPr>
          <a:xfrm>
            <a:off x="3151399" y="4379900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59" name="Afrundet rektangel 16"/>
          <p:cNvSpPr/>
          <p:nvPr userDrawn="1"/>
        </p:nvSpPr>
        <p:spPr>
          <a:xfrm>
            <a:off x="321059" y="3133190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0" name="Afrundet rektangel 16"/>
          <p:cNvSpPr/>
          <p:nvPr userDrawn="1"/>
        </p:nvSpPr>
        <p:spPr>
          <a:xfrm>
            <a:off x="321059" y="5073048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1" name="Afrundet rektangel 17"/>
          <p:cNvSpPr/>
          <p:nvPr userDrawn="1"/>
        </p:nvSpPr>
        <p:spPr>
          <a:xfrm>
            <a:off x="8985620" y="2466919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62" name="Afrundet rektangel 17"/>
          <p:cNvSpPr/>
          <p:nvPr userDrawn="1"/>
        </p:nvSpPr>
        <p:spPr>
          <a:xfrm>
            <a:off x="11779374" y="3673546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63" name="Afrundet rektangel 17"/>
          <p:cNvSpPr/>
          <p:nvPr userDrawn="1"/>
        </p:nvSpPr>
        <p:spPr>
          <a:xfrm>
            <a:off x="7169218" y="2518519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4a</a:t>
            </a:r>
          </a:p>
        </p:txBody>
      </p:sp>
      <p:sp>
        <p:nvSpPr>
          <p:cNvPr id="64" name="Text Box 48"/>
          <p:cNvSpPr txBox="1">
            <a:spLocks noChangeArrowheads="1"/>
          </p:cNvSpPr>
          <p:nvPr userDrawn="1"/>
        </p:nvSpPr>
        <p:spPr bwMode="auto">
          <a:xfrm>
            <a:off x="5678543" y="6366146"/>
            <a:ext cx="2193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6. Click the blue </a:t>
            </a:r>
            <a:r>
              <a:rPr lang="en-GB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 to create the template.</a:t>
            </a: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3658286" y="4694871"/>
            <a:ext cx="1765610" cy="13065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/>
          </a:p>
        </p:txBody>
      </p:sp>
      <p:sp>
        <p:nvSpPr>
          <p:cNvPr id="66" name="Afrundet rektangel 17"/>
          <p:cNvSpPr/>
          <p:nvPr userDrawn="1"/>
        </p:nvSpPr>
        <p:spPr>
          <a:xfrm>
            <a:off x="4710511" y="6352630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 rotWithShape="1">
          <a:blip r:embed="rId10"/>
          <a:srcRect l="6383" t="16385" r="60472" b="80010"/>
          <a:stretch/>
        </p:blipFill>
        <p:spPr>
          <a:xfrm>
            <a:off x="3832270" y="4445996"/>
            <a:ext cx="624321" cy="1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7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SLiB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3430" y="4221087"/>
            <a:ext cx="5758500" cy="1260000"/>
          </a:xfrm>
        </p:spPr>
        <p:txBody>
          <a:bodyPr bIns="0" anchor="t" anchorCtr="0"/>
          <a:lstStyle>
            <a:lvl1pPr>
              <a:defRPr sz="3199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3430" y="5580000"/>
            <a:ext cx="5758500" cy="540000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182" y="1254809"/>
            <a:ext cx="5254339" cy="5255707"/>
          </a:xfrm>
          <a:prstGeom prst="rect">
            <a:avLst/>
          </a:prstGeom>
        </p:spPr>
      </p:pic>
      <p:pic>
        <p:nvPicPr>
          <p:cNvPr id="10" name="Picture 57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814919" y="343048"/>
            <a:ext cx="1078714" cy="359665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92E62-ABCD-4E1A-9CD4-1F4D24B7AC52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3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825" cy="6858000"/>
          </a:xfrm>
          <a:noFill/>
        </p:spPr>
        <p:txBody>
          <a:bodyPr tIns="2628000" anchor="ctr" anchorCtr="0">
            <a:normAutofit/>
          </a:bodyPr>
          <a:lstStyle>
            <a:lvl1pPr marL="0" indent="0" algn="ctr">
              <a:buFontTx/>
              <a:buNone/>
              <a:defRPr sz="2100" baseline="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2105025"/>
            <a:ext cx="9518649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900" b="1" i="0"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43029" name="Rectangle 21" hidden="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8776" y="7004224"/>
            <a:ext cx="489154" cy="241200"/>
          </a:xfrm>
        </p:spPr>
        <p:txBody>
          <a:bodyPr/>
          <a:lstStyle>
            <a:lvl1pPr>
              <a:defRPr sz="100"/>
            </a:lvl1pPr>
          </a:lstStyle>
          <a:p>
            <a:fld id="{1A17C83B-5FE3-4737-A842-C0492A7A61F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6000" y="360000"/>
            <a:ext cx="1173600" cy="392400"/>
          </a:xfrm>
          <a:blipFill>
            <a:blip r:embed="rId2"/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284984"/>
            <a:ext cx="9518649" cy="1113408"/>
          </a:xfrm>
        </p:spPr>
        <p:txBody>
          <a:bodyPr anchor="t" anchorCtr="0"/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FLD_Presenter_Place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260648"/>
            <a:ext cx="9518650" cy="310731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i="0" cap="all" baseline="0"/>
            </a:lvl1pPr>
            <a:lvl2pPr marL="0" indent="0">
              <a:buFont typeface="Arial" panose="020B0604020202020204" pitchFamily="34" charset="0"/>
              <a:buNone/>
              <a:defRPr sz="1500" cap="all" baseline="0"/>
            </a:lvl2pPr>
            <a:lvl3pPr marL="0" indent="0">
              <a:buFont typeface="Arial" panose="020B0604020202020204" pitchFamily="34" charset="0"/>
              <a:buNone/>
              <a:defRPr sz="1500" cap="all" baseline="0"/>
            </a:lvl3pPr>
            <a:lvl4pPr marL="0" indent="0">
              <a:buFont typeface="Arial" panose="020B0604020202020204" pitchFamily="34" charset="0"/>
              <a:buNone/>
              <a:defRPr sz="1500" cap="all" baseline="0"/>
            </a:lvl4pPr>
            <a:lvl5pPr marL="0" indent="0">
              <a:buFont typeface="Arial" panose="020B0604020202020204" pitchFamily="34" charset="0"/>
              <a:buNone/>
              <a:defRPr sz="1500" cap="all" baseline="0"/>
            </a:lvl5pPr>
          </a:lstStyle>
          <a:p>
            <a:pPr lvl="0"/>
            <a:r>
              <a:rPr lang="en-GB" dirty="0"/>
              <a:t>Click to add Presenter / Place</a:t>
            </a:r>
          </a:p>
        </p:txBody>
      </p:sp>
      <p:sp>
        <p:nvSpPr>
          <p:cNvPr id="6" name="Date_DateCustomA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609333"/>
            <a:ext cx="9518650" cy="263383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 sz="1500" i="0" cap="all" baseline="0"/>
            </a:lvl1pPr>
            <a:lvl2pPr marL="0" indent="0">
              <a:buFont typeface="Arial" panose="020B0604020202020204" pitchFamily="34" charset="0"/>
              <a:buNone/>
              <a:defRPr sz="1500"/>
            </a:lvl2pPr>
            <a:lvl3pPr marL="0" indent="0">
              <a:buFont typeface="Arial" panose="020B0604020202020204" pitchFamily="34" charset="0"/>
              <a:buNone/>
              <a:defRPr sz="1500"/>
            </a:lvl3pPr>
            <a:lvl4pPr marL="0" indent="0">
              <a:buFont typeface="Arial" panose="020B0604020202020204" pitchFamily="34" charset="0"/>
              <a:buNone/>
              <a:defRPr sz="1500"/>
            </a:lvl4pPr>
            <a:lvl5pPr marL="0" indent="0">
              <a:buFont typeface="Arial" panose="020B0604020202020204" pitchFamily="34" charset="0"/>
              <a:buNone/>
              <a:defRPr sz="1500"/>
            </a:lvl5pPr>
          </a:lstStyle>
          <a:p>
            <a:pPr lvl="0"/>
            <a:r>
              <a:rPr lang="en-GB" dirty="0"/>
              <a:t>click to Add date</a:t>
            </a:r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8"/>
          </p:nvPr>
        </p:nvSpPr>
        <p:spPr>
          <a:xfrm>
            <a:off x="847931" y="7004224"/>
            <a:ext cx="2200070" cy="240868"/>
          </a:xfrm>
        </p:spPr>
        <p:txBody>
          <a:bodyPr/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14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36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upto 11 subje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Agenda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6" y="1866900"/>
            <a:ext cx="9518649" cy="43811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tabLst>
                <a:tab pos="2952000" algn="l"/>
              </a:tabLst>
              <a:defRPr sz="2400" baseline="0">
                <a:solidFill>
                  <a:srgbClr val="B0B0B0"/>
                </a:solidFill>
              </a:defRPr>
            </a:lvl1pPr>
          </a:lstStyle>
          <a:p>
            <a:pPr lvl="0"/>
            <a:r>
              <a:rPr lang="en-GB" dirty="0"/>
              <a:t>Insert time, click TAB and insert subject, use black text colour to highlight text</a:t>
            </a:r>
          </a:p>
        </p:txBody>
      </p:sp>
      <p:sp>
        <p:nvSpPr>
          <p:cNvPr id="2" name="Date" hidden="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602332" y="5876383"/>
            <a:ext cx="540060" cy="322485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6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710344" y="5566649"/>
            <a:ext cx="648072" cy="309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6000"/>
              </a:lnSpc>
              <a:spcBef>
                <a:spcPts val="0"/>
              </a:spcBef>
            </a:pPr>
            <a:r>
              <a:rPr lang="en-GB" sz="600" dirty="0">
                <a:latin typeface="+mn-lt"/>
              </a:rPr>
              <a:t>Light grey, use eyedropper to</a:t>
            </a:r>
            <a:r>
              <a:rPr lang="en-GB" sz="600" baseline="0" dirty="0">
                <a:latin typeface="+mn-lt"/>
              </a:rPr>
              <a:t> change text colour</a:t>
            </a:r>
            <a:r>
              <a:rPr lang="en-GB" sz="6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399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upto 8 subje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Agenda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6" y="1866900"/>
            <a:ext cx="9518649" cy="43755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2952000" algn="l"/>
              </a:tabLst>
              <a:defRPr baseline="0">
                <a:solidFill>
                  <a:srgbClr val="B0B0B0"/>
                </a:solidFill>
              </a:defRPr>
            </a:lvl1pPr>
          </a:lstStyle>
          <a:p>
            <a:pPr lvl="0"/>
            <a:r>
              <a:rPr lang="en-GB" dirty="0"/>
              <a:t>Insert time, click TAB and insert subject, use black text colour to highlight text</a:t>
            </a:r>
          </a:p>
        </p:txBody>
      </p:sp>
      <p:sp>
        <p:nvSpPr>
          <p:cNvPr id="2" name="Date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602332" y="5876383"/>
            <a:ext cx="540060" cy="322485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6000"/>
              </a:lnSpc>
              <a:spcBef>
                <a:spcPts val="0"/>
              </a:spcBef>
            </a:pPr>
            <a:endParaRPr lang="en-GB" sz="1500" dirty="0" err="1">
              <a:solidFill>
                <a:srgbClr val="FFFFFF"/>
              </a:solidFill>
              <a:latin typeface="VeluxForOffice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-710344" y="5566649"/>
            <a:ext cx="648072" cy="309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6000"/>
              </a:lnSpc>
              <a:spcBef>
                <a:spcPts val="0"/>
              </a:spcBef>
            </a:pPr>
            <a:r>
              <a:rPr lang="en-GB" sz="600" dirty="0">
                <a:solidFill>
                  <a:srgbClr val="000000"/>
                </a:solidFill>
                <a:latin typeface="VeluxForOffice"/>
              </a:rPr>
              <a:t>Light grey, use eyedropper to change text colour 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41709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upto 11 subje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Agenda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6" y="1866900"/>
            <a:ext cx="9518649" cy="43811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tabLst>
                <a:tab pos="2952000" algn="l"/>
              </a:tabLst>
              <a:defRPr sz="2400" baseline="0">
                <a:solidFill>
                  <a:srgbClr val="B0B0B0"/>
                </a:solidFill>
              </a:defRPr>
            </a:lvl1pPr>
          </a:lstStyle>
          <a:p>
            <a:pPr lvl="0"/>
            <a:r>
              <a:rPr lang="en-GB" dirty="0"/>
              <a:t>Insert time, click TAB and insert subject, use black text colour to highlight text</a:t>
            </a:r>
          </a:p>
        </p:txBody>
      </p:sp>
      <p:sp>
        <p:nvSpPr>
          <p:cNvPr id="2" name="Date" hidden="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602332" y="5876383"/>
            <a:ext cx="540060" cy="322485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6000"/>
              </a:lnSpc>
              <a:spcBef>
                <a:spcPts val="0"/>
              </a:spcBef>
            </a:pPr>
            <a:endParaRPr lang="en-GB" sz="1500" dirty="0" err="1">
              <a:solidFill>
                <a:srgbClr val="FFFFFF"/>
              </a:solidFill>
              <a:latin typeface="VeluxForOffice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710344" y="5566649"/>
            <a:ext cx="648072" cy="309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6000"/>
              </a:lnSpc>
              <a:spcBef>
                <a:spcPts val="0"/>
              </a:spcBef>
            </a:pPr>
            <a:r>
              <a:rPr lang="en-GB" sz="600" dirty="0">
                <a:solidFill>
                  <a:srgbClr val="000000"/>
                </a:solidFill>
                <a:latin typeface="VeluxForOffice"/>
              </a:rPr>
              <a:t>Light grey, use eyedropper to change text colour </a:t>
            </a:r>
          </a:p>
        </p:txBody>
      </p:sp>
    </p:spTree>
    <p:extLst>
      <p:ext uri="{BB962C8B-B14F-4D97-AF65-F5344CB8AC3E}">
        <p14:creationId xmlns:p14="http://schemas.microsoft.com/office/powerpoint/2010/main" val="2919778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2105025"/>
            <a:ext cx="9518649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900" b="0" i="0"/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284984"/>
            <a:ext cx="9518649" cy="1113408"/>
          </a:xfrm>
        </p:spPr>
        <p:txBody>
          <a:bodyPr anchor="t" anchorCtr="0"/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chapter subtitle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577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2"/>
          <p:cNvSpPr>
            <a:spLocks noGrp="1"/>
          </p:cNvSpPr>
          <p:nvPr>
            <p:ph type="media" sz="quarter" idx="13" hasCustomPrompt="1"/>
          </p:nvPr>
        </p:nvSpPr>
        <p:spPr>
          <a:xfrm>
            <a:off x="-1" y="0"/>
            <a:ext cx="12188825" cy="6858000"/>
          </a:xfrm>
          <a:solidFill>
            <a:schemeClr val="bg1"/>
          </a:solidFill>
        </p:spPr>
        <p:txBody>
          <a:bodyPr tIns="284400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 sz="21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lang="en-GB" dirty="0"/>
              <a:t>Click here and insert </a:t>
            </a:r>
            <a:r>
              <a:rPr lang="en-US" dirty="0"/>
              <a:t>media </a:t>
            </a:r>
            <a:r>
              <a:rPr lang="en-GB" dirty="0"/>
              <a:t>via ribbon Insert - Video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2105025"/>
            <a:ext cx="9518649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900" b="0" i="0"/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284984"/>
            <a:ext cx="9518649" cy="1113408"/>
          </a:xfrm>
        </p:spPr>
        <p:txBody>
          <a:bodyPr anchor="t" anchorCtr="0"/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chapter subtitle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6000" y="360000"/>
            <a:ext cx="1173600" cy="3924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6599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1230661"/>
            <a:ext cx="11473483" cy="49748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baseline="0"/>
            </a:lvl1pPr>
            <a:lvl2pPr marL="180000">
              <a:defRPr sz="3200"/>
            </a:lvl2pPr>
            <a:lvl3pPr marL="360000">
              <a:defRPr sz="2100"/>
            </a:lvl3pPr>
            <a:lvl4pPr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  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4271980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269341" y="1238250"/>
            <a:ext cx="7559119" cy="496728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Insert picture, chart or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238250"/>
            <a:ext cx="3665538" cy="49672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2100"/>
            </a:lvl1pPr>
            <a:lvl2pPr marL="180000">
              <a:defRPr sz="2100" i="1"/>
            </a:lvl2pPr>
            <a:lvl3pPr marL="360000">
              <a:defRPr sz="1800" i="1"/>
            </a:lvl3pPr>
            <a:lvl4pPr marL="540000">
              <a:defRPr sz="1600" i="1"/>
            </a:lvl4pPr>
            <a:lvl5pPr>
              <a:defRPr i="1"/>
            </a:lvl5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762567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4" y="1866900"/>
            <a:ext cx="3665539" cy="4338638"/>
          </a:xfrm>
        </p:spPr>
        <p:txBody>
          <a:bodyPr numCol="1" spcCol="237600"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2100"/>
            </a:lvl1pPr>
            <a:lvl2pPr marL="180000">
              <a:defRPr sz="2100" i="1"/>
            </a:lvl2pPr>
            <a:lvl3pPr marL="360000">
              <a:defRPr sz="1800" i="1"/>
            </a:lvl3pPr>
            <a:lvl4pPr marL="540000">
              <a:defRPr sz="1600" i="1"/>
            </a:lvl4pPr>
            <a:lvl5pPr>
              <a:defRPr i="1"/>
            </a:lvl5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262437" y="1866900"/>
            <a:ext cx="3663951" cy="433863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9139238" y="2105025"/>
            <a:ext cx="2689222" cy="2224075"/>
          </a:xfrm>
        </p:spPr>
        <p:txBody>
          <a:bodyPr tIns="1008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35" y="4389912"/>
            <a:ext cx="2689225" cy="948851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 sz="1100" i="0" baseline="0"/>
            </a:lvl1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7" y="338400"/>
            <a:ext cx="7567612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48863" y="781050"/>
            <a:ext cx="9518649" cy="540000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08536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+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6" y="1238251"/>
            <a:ext cx="6591299" cy="496728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88200" y="1238251"/>
            <a:ext cx="4640263" cy="2363787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188201" y="3843339"/>
            <a:ext cx="2201861" cy="23622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9626599" y="3843339"/>
            <a:ext cx="2201864" cy="2352786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2" name="Date" hidden="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957238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408" y="1238251"/>
            <a:ext cx="6592668" cy="49672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88200" y="1238251"/>
            <a:ext cx="4640263" cy="2363787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188201" y="3840164"/>
            <a:ext cx="4640262" cy="2365376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" name="Date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358271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+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408" y="1238251"/>
            <a:ext cx="6592667" cy="49672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88201" y="1238251"/>
            <a:ext cx="2201862" cy="2363788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626599" y="1238251"/>
            <a:ext cx="2201864" cy="2363788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188201" y="3843339"/>
            <a:ext cx="4640262" cy="2362201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06631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2105025"/>
            <a:ext cx="9518649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900" b="0" i="0"/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284984"/>
            <a:ext cx="9518649" cy="1113408"/>
          </a:xfrm>
        </p:spPr>
        <p:txBody>
          <a:bodyPr anchor="t" anchorCtr="0"/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chapter subtitle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140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237162" y="1238249"/>
            <a:ext cx="6591301" cy="496728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58775" y="1238251"/>
            <a:ext cx="4640263" cy="4967288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653458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1238251"/>
            <a:ext cx="5621668" cy="49672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3" hasCustomPrompt="1"/>
          </p:nvPr>
        </p:nvSpPr>
        <p:spPr>
          <a:xfrm>
            <a:off x="6213475" y="1238250"/>
            <a:ext cx="5614988" cy="49672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6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5528260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-10243" y="0"/>
            <a:ext cx="12188825" cy="6858000"/>
          </a:xfrm>
        </p:spPr>
        <p:txBody>
          <a:bodyPr tIns="900000" anchor="ctr" anchorCtr="0">
            <a:normAutofit/>
          </a:bodyPr>
          <a:lstStyle>
            <a:lvl1pPr marL="0" indent="0" algn="ctr">
              <a:buFontTx/>
              <a:buNone/>
              <a:defRPr sz="2100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5575300"/>
            <a:ext cx="11469686" cy="739317"/>
          </a:xfrm>
        </p:spPr>
        <p:txBody>
          <a:bodyPr anchor="b" anchorCtr="0">
            <a:normAutofit/>
          </a:bodyPr>
          <a:lstStyle>
            <a:lvl1pPr>
              <a:defRPr sz="3900" b="0" i="1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6000" y="360000"/>
            <a:ext cx="1173600" cy="3924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553485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-1" y="0"/>
            <a:ext cx="12188825" cy="6858000"/>
          </a:xfrm>
        </p:spPr>
        <p:txBody>
          <a:bodyPr tIns="900000" anchor="ctr" anchorCtr="0">
            <a:normAutofit/>
          </a:bodyPr>
          <a:lstStyle>
            <a:lvl1pPr marL="0" indent="0" algn="ctr">
              <a:buFontTx/>
              <a:buNone/>
              <a:defRPr sz="2100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6000" y="360000"/>
            <a:ext cx="1173600" cy="3924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0344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825" cy="6858000"/>
          </a:xfrm>
          <a:noFill/>
        </p:spPr>
        <p:txBody>
          <a:bodyPr lIns="6444000" tIns="0" anchor="ctr" anchorCtr="0">
            <a:normAutofit/>
          </a:bodyPr>
          <a:lstStyle>
            <a:lvl1pPr marL="0" indent="0" algn="l">
              <a:buFontTx/>
              <a:buNone/>
              <a:defRPr sz="21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38250"/>
            <a:ext cx="5616575" cy="5047200"/>
          </a:xfr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Char char="​"/>
              <a:defRPr sz="3200"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6000" y="360000"/>
            <a:ext cx="1173600" cy="392400"/>
          </a:xfrm>
          <a:blipFill>
            <a:blip r:embed="rId2"/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721867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203592"/>
            <a:ext cx="9518649" cy="714586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SzPct val="100000"/>
              <a:buFont typeface="Arial" panose="020B0604020202020204" pitchFamily="34" charset="0"/>
              <a:buChar char="​"/>
              <a:defRPr sz="2100" i="0"/>
            </a:lvl1pPr>
            <a:lvl2pPr marL="180000">
              <a:lnSpc>
                <a:spcPct val="100000"/>
              </a:lnSpc>
              <a:defRPr sz="2100"/>
            </a:lvl2pPr>
            <a:lvl3pPr marL="360000">
              <a:lnSpc>
                <a:spcPct val="100000"/>
              </a:lnSpc>
              <a:defRPr sz="1800"/>
            </a:lvl3pPr>
            <a:lvl4pPr marL="540000"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58776" y="2105025"/>
            <a:ext cx="3672000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58775" y="4269495"/>
            <a:ext cx="3672000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262436" y="2105025"/>
            <a:ext cx="3672000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4262438" y="4269495"/>
            <a:ext cx="3672721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8164513" y="2105025"/>
            <a:ext cx="3672000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25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8164515" y="4269495"/>
            <a:ext cx="3672721" cy="1936043"/>
          </a:xfrm>
          <a:solidFill>
            <a:schemeClr val="accent3"/>
          </a:solidFill>
        </p:spPr>
        <p:txBody>
          <a:bodyPr bIns="14400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2105025"/>
            <a:ext cx="3672000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269495"/>
            <a:ext cx="3672000" cy="387871"/>
          </a:xfrm>
        </p:spPr>
        <p:txBody>
          <a:bodyPr lIns="90000" tIns="90000" rIns="36000" anchor="t" anchorCtr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4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4262436" y="2105025"/>
            <a:ext cx="3672722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260850" y="4269495"/>
            <a:ext cx="3674309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162927" y="2105025"/>
            <a:ext cx="3673586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164513" y="4269495"/>
            <a:ext cx="3672723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656731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238250"/>
            <a:ext cx="5616575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4" y="2968237"/>
            <a:ext cx="5616575" cy="1497013"/>
          </a:xfrm>
          <a:ln w="22225" cap="flat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3" y="4713299"/>
            <a:ext cx="5616575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11887" y="1238250"/>
            <a:ext cx="5616575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211886" y="2968237"/>
            <a:ext cx="5616575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11885" y="4713299"/>
            <a:ext cx="5616575" cy="1497013"/>
          </a:xfrm>
          <a:ln w="22225">
            <a:solidFill>
              <a:srgbClr val="B0B0B0"/>
            </a:solidFill>
            <a:miter lim="800000"/>
          </a:ln>
        </p:spPr>
        <p:txBody>
          <a:bodyPr lIns="324000" tIns="324000" rIns="288000" anchor="t" anchorCtr="0"/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 i="0"/>
            </a:lvl1pPr>
            <a:lvl2pPr marL="0" indent="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​"/>
              <a:defRPr sz="1400" i="0"/>
            </a:lvl2pPr>
            <a:lvl3pPr marL="180000">
              <a:lnSpc>
                <a:spcPct val="100000"/>
              </a:lnSpc>
              <a:defRPr sz="1400" i="0"/>
            </a:lvl3pPr>
            <a:lvl4pPr marL="180000">
              <a:lnSpc>
                <a:spcPct val="100000"/>
              </a:lnSpc>
              <a:defRPr sz="1400" i="0" baseline="0"/>
            </a:lvl4pPr>
            <a:lvl5pPr marL="180000">
              <a:lnSpc>
                <a:spcPct val="100000"/>
              </a:lnSpc>
              <a:defRPr sz="1400" i="0" baseline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Arrow Connector 1"/>
          <p:cNvCxnSpPr>
            <a:stCxn id="8" idx="2"/>
            <a:endCxn id="9" idx="0"/>
          </p:cNvCxnSpPr>
          <p:nvPr userDrawn="1"/>
        </p:nvCxnSpPr>
        <p:spPr bwMode="auto">
          <a:xfrm flipH="1">
            <a:off x="3167062" y="2735263"/>
            <a:ext cx="1" cy="232974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2"/>
          <p:cNvCxnSpPr>
            <a:stCxn id="9" idx="2"/>
            <a:endCxn id="10" idx="0"/>
          </p:cNvCxnSpPr>
          <p:nvPr userDrawn="1"/>
        </p:nvCxnSpPr>
        <p:spPr bwMode="auto">
          <a:xfrm flipH="1">
            <a:off x="3167061" y="4465250"/>
            <a:ext cx="1" cy="248049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3"/>
          <p:cNvCxnSpPr>
            <a:stCxn id="10" idx="3"/>
            <a:endCxn id="16" idx="1"/>
          </p:cNvCxnSpPr>
          <p:nvPr userDrawn="1"/>
        </p:nvCxnSpPr>
        <p:spPr bwMode="auto">
          <a:xfrm>
            <a:off x="5975348" y="5461806"/>
            <a:ext cx="236537" cy="0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29" name="Straight Arrow Connector 4"/>
          <p:cNvCxnSpPr>
            <a:stCxn id="16" idx="0"/>
            <a:endCxn id="15" idx="2"/>
          </p:cNvCxnSpPr>
          <p:nvPr userDrawn="1"/>
        </p:nvCxnSpPr>
        <p:spPr bwMode="auto">
          <a:xfrm flipV="1">
            <a:off x="9020173" y="4465250"/>
            <a:ext cx="1" cy="248049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28" name="Straight Arrow Connector 5"/>
          <p:cNvCxnSpPr>
            <a:stCxn id="15" idx="0"/>
            <a:endCxn id="14" idx="2"/>
          </p:cNvCxnSpPr>
          <p:nvPr userDrawn="1"/>
        </p:nvCxnSpPr>
        <p:spPr bwMode="auto">
          <a:xfrm flipV="1">
            <a:off x="9020174" y="2735263"/>
            <a:ext cx="1" cy="232974"/>
          </a:xfrm>
          <a:prstGeom prst="straightConnector1">
            <a:avLst/>
          </a:prstGeom>
          <a:solidFill>
            <a:schemeClr val="accent2"/>
          </a:solidFill>
          <a:ln w="22225" cap="flat" cmpd="sng" algn="ctr">
            <a:solidFill>
              <a:srgbClr val="B0B0B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6583354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1" y="0"/>
            <a:ext cx="12189599" cy="6858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defTabSz="914171"/>
            <a:endParaRPr lang="en-GB" dirty="0" err="1">
              <a:solidFill>
                <a:srgbClr val="FFFFFF"/>
              </a:solidFill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11317130" y="7548100"/>
            <a:ext cx="60943" cy="153373"/>
          </a:xfrm>
        </p:spPr>
        <p:txBody>
          <a:bodyPr/>
          <a:lstStyle>
            <a:lvl1pPr>
              <a:defRPr sz="1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0292E62-ABCD-4E1A-9CD4-1F4D24B7AC52}" type="slidenum">
              <a:rPr lang="en-GB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>
          <a:xfrm>
            <a:off x="465693" y="7548102"/>
            <a:ext cx="60943" cy="153373"/>
          </a:xfrm>
        </p:spPr>
        <p:txBody>
          <a:bodyPr/>
          <a:lstStyle>
            <a:lvl1pPr>
              <a:defRPr sz="1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2"/>
          </p:nvPr>
        </p:nvSpPr>
        <p:spPr>
          <a:xfrm>
            <a:off x="1561839" y="7548102"/>
            <a:ext cx="60943" cy="153373"/>
          </a:xfrm>
        </p:spPr>
        <p:txBody>
          <a:bodyPr/>
          <a:lstStyle>
            <a:lvl1pPr>
              <a:defRPr sz="1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10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4" y="358775"/>
            <a:ext cx="1173600" cy="390671"/>
          </a:xfrm>
          <a:prstGeom prst="rect">
            <a:avLst/>
          </a:prstGeom>
        </p:spPr>
      </p:pic>
      <p:pic>
        <p:nvPicPr>
          <p:cNvPr id="15" name="Picture skrift" descr="Signature_White_trans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/>
          <a:stretch/>
        </p:blipFill>
        <p:spPr bwMode="auto">
          <a:xfrm>
            <a:off x="1364630" y="2404849"/>
            <a:ext cx="9458659" cy="142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Printerest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90" y="6268549"/>
            <a:ext cx="262800" cy="257842"/>
          </a:xfrm>
          <a:prstGeom prst="rect">
            <a:avLst/>
          </a:prstGeom>
        </p:spPr>
      </p:pic>
      <p:sp>
        <p:nvSpPr>
          <p:cNvPr id="40" name="Text Placeholder Printerest"/>
          <p:cNvSpPr>
            <a:spLocks noGrp="1"/>
          </p:cNvSpPr>
          <p:nvPr>
            <p:ph type="body" sz="quarter" idx="32" hasCustomPrompt="1"/>
          </p:nvPr>
        </p:nvSpPr>
        <p:spPr>
          <a:xfrm>
            <a:off x="9532239" y="6271470"/>
            <a:ext cx="2299761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pinterest.com/</a:t>
            </a:r>
            <a:r>
              <a:rPr lang="en-GB" sz="1400" b="0" i="0" cap="none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VELUXGroup</a:t>
            </a: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/</a:t>
            </a:r>
          </a:p>
        </p:txBody>
      </p:sp>
      <p:pic>
        <p:nvPicPr>
          <p:cNvPr id="18" name="Picture Linkedi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90" y="5891097"/>
            <a:ext cx="263931" cy="264000"/>
          </a:xfrm>
          <a:prstGeom prst="rect">
            <a:avLst/>
          </a:prstGeom>
        </p:spPr>
      </p:pic>
      <p:sp>
        <p:nvSpPr>
          <p:cNvPr id="39" name="Text Placeholder Linkedin"/>
          <p:cNvSpPr>
            <a:spLocks noGrp="1"/>
          </p:cNvSpPr>
          <p:nvPr>
            <p:ph type="body" sz="quarter" idx="31" hasCustomPrompt="1"/>
          </p:nvPr>
        </p:nvSpPr>
        <p:spPr>
          <a:xfrm>
            <a:off x="9532239" y="5894787"/>
            <a:ext cx="2302935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linkedin.com/company/VELUX</a:t>
            </a:r>
          </a:p>
        </p:txBody>
      </p:sp>
      <p:pic>
        <p:nvPicPr>
          <p:cNvPr id="20" name="Picture YouTube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90" y="5513643"/>
            <a:ext cx="263931" cy="264000"/>
          </a:xfrm>
          <a:prstGeom prst="rect">
            <a:avLst/>
          </a:prstGeom>
        </p:spPr>
      </p:pic>
      <p:sp>
        <p:nvSpPr>
          <p:cNvPr id="38" name="Text Placeholder YouTube"/>
          <p:cNvSpPr>
            <a:spLocks noGrp="1"/>
          </p:cNvSpPr>
          <p:nvPr>
            <p:ph type="body" sz="quarter" idx="30" hasCustomPrompt="1"/>
          </p:nvPr>
        </p:nvSpPr>
        <p:spPr>
          <a:xfrm>
            <a:off x="9532239" y="5518103"/>
            <a:ext cx="2299761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youtube.com/user/VELUX</a:t>
            </a:r>
          </a:p>
        </p:txBody>
      </p:sp>
      <p:pic>
        <p:nvPicPr>
          <p:cNvPr id="17" name="Picture Facebook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90" y="5136189"/>
            <a:ext cx="263931" cy="264000"/>
          </a:xfrm>
          <a:prstGeom prst="rect">
            <a:avLst/>
          </a:prstGeom>
        </p:spPr>
      </p:pic>
      <p:sp>
        <p:nvSpPr>
          <p:cNvPr id="37" name="Text Placeholder Facebook"/>
          <p:cNvSpPr>
            <a:spLocks noGrp="1"/>
          </p:cNvSpPr>
          <p:nvPr>
            <p:ph type="body" sz="quarter" idx="29" hasCustomPrompt="1"/>
          </p:nvPr>
        </p:nvSpPr>
        <p:spPr>
          <a:xfrm>
            <a:off x="9532239" y="5141419"/>
            <a:ext cx="2299761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facebook.com/VELUX</a:t>
            </a:r>
          </a:p>
        </p:txBody>
      </p:sp>
      <p:pic>
        <p:nvPicPr>
          <p:cNvPr id="19" name="Picture Twitter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90" y="4758735"/>
            <a:ext cx="263931" cy="264000"/>
          </a:xfrm>
          <a:prstGeom prst="rect">
            <a:avLst/>
          </a:prstGeom>
        </p:spPr>
      </p:pic>
      <p:sp>
        <p:nvSpPr>
          <p:cNvPr id="35" name="Text Placeholder Twitter"/>
          <p:cNvSpPr>
            <a:spLocks noGrp="1"/>
          </p:cNvSpPr>
          <p:nvPr>
            <p:ph type="body" sz="quarter" idx="28" hasCustomPrompt="1"/>
          </p:nvPr>
        </p:nvSpPr>
        <p:spPr>
          <a:xfrm>
            <a:off x="9532239" y="4764735"/>
            <a:ext cx="2299761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twitter.com/VELUX</a:t>
            </a:r>
          </a:p>
        </p:txBody>
      </p:sp>
      <p:sp>
        <p:nvSpPr>
          <p:cNvPr id="26" name="Text Placeholder name"/>
          <p:cNvSpPr>
            <a:spLocks noGrp="1"/>
          </p:cNvSpPr>
          <p:nvPr>
            <p:ph type="body" sz="quarter" idx="23" hasCustomPrompt="1"/>
          </p:nvPr>
        </p:nvSpPr>
        <p:spPr>
          <a:xfrm>
            <a:off x="366171" y="5595436"/>
            <a:ext cx="3502800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/>
              <a:t>dd name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27" name="TextBox Contact info"/>
          <p:cNvSpPr txBox="1"/>
          <p:nvPr userDrawn="1"/>
        </p:nvSpPr>
        <p:spPr>
          <a:xfrm>
            <a:off x="366172" y="5346525"/>
            <a:ext cx="18362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1400" b="1" cap="all" dirty="0">
                <a:solidFill>
                  <a:srgbClr val="FFFFFF"/>
                </a:solidFill>
                <a:latin typeface="VeluxForOffice"/>
              </a:rPr>
              <a:t>Contact info</a:t>
            </a:r>
            <a:endParaRPr lang="en-GB" sz="1400" b="1" cap="all" dirty="0">
              <a:solidFill>
                <a:srgbClr val="FFFFFF"/>
              </a:solidFill>
              <a:latin typeface="VeluxForOffice"/>
            </a:endParaRPr>
          </a:p>
        </p:txBody>
      </p:sp>
      <p:sp>
        <p:nvSpPr>
          <p:cNvPr id="28" name="Text Placeholder email"/>
          <p:cNvSpPr>
            <a:spLocks noGrp="1"/>
          </p:cNvSpPr>
          <p:nvPr>
            <p:ph type="body" sz="quarter" idx="24" hasCustomPrompt="1"/>
          </p:nvPr>
        </p:nvSpPr>
        <p:spPr>
          <a:xfrm>
            <a:off x="366172" y="5831116"/>
            <a:ext cx="3502800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/>
              <a:t>dd email@VELUX.com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29" name="Text Placeholder company"/>
          <p:cNvSpPr>
            <a:spLocks noGrp="1"/>
          </p:cNvSpPr>
          <p:nvPr>
            <p:ph type="body" sz="quarter" idx="25" hasCustomPrompt="1"/>
          </p:nvPr>
        </p:nvSpPr>
        <p:spPr>
          <a:xfrm>
            <a:off x="366172" y="6066796"/>
            <a:ext cx="3502800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/>
              <a:t>dd VELUX company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30" name="Text Placeholder website"/>
          <p:cNvSpPr>
            <a:spLocks noGrp="1"/>
          </p:cNvSpPr>
          <p:nvPr>
            <p:ph type="body" sz="quarter" idx="26" hasCustomPrompt="1"/>
          </p:nvPr>
        </p:nvSpPr>
        <p:spPr>
          <a:xfrm>
            <a:off x="366172" y="6302474"/>
            <a:ext cx="3502800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/>
              <a:t>dd VELUX website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36" name="TextBox Contact info"/>
          <p:cNvSpPr txBox="1"/>
          <p:nvPr userDrawn="1"/>
        </p:nvSpPr>
        <p:spPr>
          <a:xfrm>
            <a:off x="9169490" y="4449351"/>
            <a:ext cx="18362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400" b="1" cap="all" dirty="0">
                <a:solidFill>
                  <a:srgbClr val="FFFFFF"/>
                </a:solidFill>
                <a:latin typeface="VeluxForOffice"/>
              </a:rPr>
              <a:t>find us here</a:t>
            </a:r>
          </a:p>
        </p:txBody>
      </p:sp>
    </p:spTree>
    <p:extLst>
      <p:ext uri="{BB962C8B-B14F-4D97-AF65-F5344CB8AC3E}">
        <p14:creationId xmlns:p14="http://schemas.microsoft.com/office/powerpoint/2010/main" val="17230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0" y="0"/>
            <a:ext cx="12189600" cy="6858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en-GB" dirty="0" err="1">
              <a:solidFill>
                <a:srgbClr val="FFFFFF"/>
              </a:solidFill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3" y="358775"/>
            <a:ext cx="1173600" cy="39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63" y="4470400"/>
            <a:ext cx="9518649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418681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0" y="0"/>
            <a:ext cx="12189600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en-GB" dirty="0" err="1">
              <a:solidFill>
                <a:srgbClr val="FFFFFF"/>
              </a:solidFill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0292E62-ABCD-4E1A-9CD4-1F4D24B7AC52}" type="slidenum">
              <a:rPr lang="en-GB" smtClean="0">
                <a:solidFill>
                  <a:srgbClr val="A9CAE4"/>
                </a:solidFill>
              </a:rPr>
              <a:pPr/>
              <a:t>‹#›</a:t>
            </a:fld>
            <a:endParaRPr lang="en-GB" dirty="0">
              <a:solidFill>
                <a:srgbClr val="A9CAE4"/>
              </a:solidFill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>
              <a:solidFill>
                <a:srgbClr val="A9CAE4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>
              <a:solidFill>
                <a:srgbClr val="A9CAE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3" y="358775"/>
            <a:ext cx="1173600" cy="39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63" y="4470400"/>
            <a:ext cx="9518649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6463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2"/>
          <p:cNvSpPr>
            <a:spLocks noGrp="1"/>
          </p:cNvSpPr>
          <p:nvPr>
            <p:ph type="media" sz="quarter" idx="13" hasCustomPrompt="1"/>
          </p:nvPr>
        </p:nvSpPr>
        <p:spPr>
          <a:xfrm>
            <a:off x="-1" y="0"/>
            <a:ext cx="12188825" cy="6858000"/>
          </a:xfrm>
          <a:solidFill>
            <a:schemeClr val="bg1"/>
          </a:solidFill>
        </p:spPr>
        <p:txBody>
          <a:bodyPr tIns="284400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 sz="21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lang="en-GB" dirty="0"/>
              <a:t>Click here and insert </a:t>
            </a:r>
            <a:r>
              <a:rPr lang="en-US" dirty="0"/>
              <a:t>media </a:t>
            </a:r>
            <a:r>
              <a:rPr lang="en-GB" dirty="0"/>
              <a:t>via ribbon Insert - Video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2105025"/>
            <a:ext cx="9518649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900" b="0" i="0"/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284984"/>
            <a:ext cx="9518649" cy="1113408"/>
          </a:xfrm>
        </p:spPr>
        <p:txBody>
          <a:bodyPr anchor="t" anchorCtr="0"/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chapter subtitle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6000" y="360000"/>
            <a:ext cx="1173600" cy="3924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8678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0" y="0"/>
            <a:ext cx="121896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en-GB" dirty="0" err="1">
              <a:solidFill>
                <a:srgbClr val="FFFFFF"/>
              </a:solidFill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292E62-ABCD-4E1A-9CD4-1F4D24B7AC52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>
              <a:solidFill>
                <a:srgbClr val="73737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3" y="358775"/>
            <a:ext cx="1173600" cy="39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63" y="4470400"/>
            <a:ext cx="9518649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465550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0" y="0"/>
            <a:ext cx="12189600" cy="6858000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en-GB" dirty="0" err="1">
              <a:solidFill>
                <a:srgbClr val="FFFFFF"/>
              </a:solidFill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B0B0B0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B0B0B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B0B0B0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3" y="358775"/>
            <a:ext cx="1173600" cy="39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63" y="4470400"/>
            <a:ext cx="9518649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97842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9F1D-818C-492D-8052-E644F8D8612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444864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30FF1-E4C2-4104-B14B-6F8AA031F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5313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358776" y="365126"/>
            <a:ext cx="11263460" cy="6145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99" b="0" i="1" dirty="0">
                <a:solidFill>
                  <a:srgbClr val="000000"/>
                </a:solidFill>
                <a:cs typeface="Arial" panose="020B0604020202020204" pitchFamily="34" charset="0"/>
              </a:rPr>
              <a:t>User guide – delete before use</a:t>
            </a: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8164513" y="3291196"/>
            <a:ext cx="3258875" cy="213904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To view drawing 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1.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Click the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View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tab, set tick mark next to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1200" i="1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Hint: Alt + F9 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for quick viewing of guides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1200" i="1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Manual guides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Make manual guides, right-click on the page choose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Grid and Guides – Add xxx Guide 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they will then appear on all your slides</a:t>
            </a: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8164514" y="1250867"/>
            <a:ext cx="3618530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6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Insert footer, slide number, </a:t>
            </a:r>
            <a:b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date</a:t>
            </a:r>
          </a:p>
          <a:p>
            <a:pPr defTabSz="914126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Do this at the very end, so you get all the corrections with you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1.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Click the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Insert tab</a:t>
            </a:r>
            <a:endParaRPr lang="en-GB" altLang="da-DK" sz="1200" i="1" strike="sngStrike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2.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Click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on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Header and Footer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3. 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Click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Apply to All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or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Apply 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if only used on one slide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4262438" y="1250868"/>
            <a:ext cx="2395373" cy="6617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Insert picture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On slides with pictureplaceholder, </a:t>
            </a:r>
            <a:b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click on the icon and choose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Insert</a:t>
            </a: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4262438" y="2061396"/>
            <a:ext cx="261491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1. 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Click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Crop 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to change size or focus</a:t>
            </a:r>
            <a:b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of the picture</a:t>
            </a:r>
            <a:endParaRPr lang="en-GB" sz="1200" i="1" strike="sngStrike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2.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hold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SHIFT-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key down while </a:t>
            </a:r>
            <a:b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Hint: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If you delete the picture and </a:t>
            </a:r>
            <a:b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lie in front of the text or graphic,</a:t>
            </a:r>
            <a:r>
              <a:rPr lang="en-GB" altLang="da-DK" sz="1200" i="1" strike="sngStrike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</a:t>
            </a:r>
            <a:b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right-click and choose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GB" altLang="da-DK" sz="1200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0398" y="2317187"/>
            <a:ext cx="337312" cy="321707"/>
          </a:xfrm>
          <a:prstGeom prst="rect">
            <a:avLst/>
          </a:prstGeom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369333" y="4360720"/>
            <a:ext cx="3148035" cy="12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6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1.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Click the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Home tab</a:t>
            </a:r>
            <a:endParaRPr lang="en-GB" altLang="da-DK" sz="1200" i="1" strike="sngStrike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2.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Click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New Slide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menu to insert new slide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3.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Choose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Layout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to change an appropriate layout from the "drop down" menu </a:t>
            </a:r>
            <a:endParaRPr lang="en-GB" sz="1200" b="1" i="1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4280203" y="4555394"/>
            <a:ext cx="2914861" cy="11079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Reset slide</a:t>
            </a:r>
          </a:p>
          <a:p>
            <a:pPr defTabSz="914126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1.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Click the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Home tab</a:t>
            </a:r>
            <a:endParaRPr lang="en-GB" altLang="da-DK" sz="1200" i="1" strike="sngStrike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  <a:p>
            <a:pPr defTabSz="914126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2.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Click the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Reset 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menu to reset position, size and formatting of the slide placeholders to their default settings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184666"/>
            <a:ext cx="184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" name="Text Box 48"/>
          <p:cNvSpPr txBox="1">
            <a:spLocks noChangeArrowheads="1"/>
          </p:cNvSpPr>
          <p:nvPr userDrawn="1"/>
        </p:nvSpPr>
        <p:spPr bwMode="auto">
          <a:xfrm>
            <a:off x="358776" y="2655915"/>
            <a:ext cx="2927349" cy="161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6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Use text styles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Use the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TAB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-key to jump through levels. Click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ENTER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, then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TAB</a:t>
            </a: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To go back in levels use </a:t>
            </a:r>
            <a:r>
              <a:rPr lang="en-GB" altLang="da-DK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SHIFT-TAB</a:t>
            </a:r>
            <a:endParaRPr lang="en-GB" sz="1200" b="1" i="1" noProof="1">
              <a:solidFill>
                <a:srgbClr val="000000"/>
              </a:solidFill>
              <a:latin typeface="VeluxForOffice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Alternatively,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Increase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and</a:t>
            </a:r>
            <a:b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</a:b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Decrease 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list level can be used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4082" y="1481194"/>
            <a:ext cx="262083" cy="2560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398" y="4847868"/>
            <a:ext cx="492324" cy="20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37624" y="4360720"/>
            <a:ext cx="324679" cy="57823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6"/>
          <a:srcRect l="36944" r="2272" b="69429"/>
          <a:stretch/>
        </p:blipFill>
        <p:spPr>
          <a:xfrm>
            <a:off x="2989518" y="5495191"/>
            <a:ext cx="593213" cy="192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68184" y="3807589"/>
            <a:ext cx="549185" cy="28522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75807" y="2732262"/>
            <a:ext cx="359601" cy="335309"/>
          </a:xfrm>
          <a:prstGeom prst="rect">
            <a:avLst/>
          </a:prstGeom>
        </p:spPr>
      </p:pic>
      <p:sp>
        <p:nvSpPr>
          <p:cNvPr id="20" name="AutoShape 4"/>
          <p:cNvSpPr>
            <a:spLocks/>
          </p:cNvSpPr>
          <p:nvPr userDrawn="1"/>
        </p:nvSpPr>
        <p:spPr bwMode="gray">
          <a:xfrm>
            <a:off x="369333" y="1249328"/>
            <a:ext cx="2678667" cy="108234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4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Fonts used in the template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Header is </a:t>
            </a: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VeluxForOffice</a:t>
            </a:r>
            <a:r>
              <a:rPr lang="en-GB" sz="1200" b="1" i="1" cap="all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Bold CAPS </a:t>
            </a: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or </a:t>
            </a:r>
            <a:r>
              <a:rPr lang="en-GB" sz="1200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VeluxForOffice</a:t>
            </a:r>
            <a:r>
              <a:rPr lang="en-GB" sz="1200" cap="all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 Regular CAPS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The body text is in Velux ForOffice Light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200" b="1" i="1" noProof="1">
                <a:solidFill>
                  <a:srgbClr val="000000"/>
                </a:solidFill>
                <a:latin typeface="VeluxForOffice"/>
                <a:cs typeface="Arial" panose="020B0604020202020204" pitchFamily="34" charset="0"/>
              </a:rPr>
              <a:t>Recommended body text size: 12-32</a:t>
            </a:r>
          </a:p>
        </p:txBody>
      </p:sp>
      <p:pic>
        <p:nvPicPr>
          <p:cNvPr id="2050" name="Picture 2" descr="C:\Users\taw\AppData\Local\Temp\SNAGHTMLaf298051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102" y="5318094"/>
            <a:ext cx="1948294" cy="13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602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guide - Templ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9427" y="2441056"/>
            <a:ext cx="1392132" cy="2661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1561" y="2441056"/>
            <a:ext cx="1916318" cy="3663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59129" y="2459664"/>
            <a:ext cx="1926607" cy="2782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/>
          <a:srcRect t="-794"/>
          <a:stretch/>
        </p:blipFill>
        <p:spPr>
          <a:xfrm>
            <a:off x="3477883" y="2780928"/>
            <a:ext cx="2070000" cy="39890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5460" y="4216923"/>
            <a:ext cx="2187266" cy="165108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3658286" y="4323913"/>
            <a:ext cx="1765610" cy="347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36" name="Text Box 48"/>
          <p:cNvSpPr txBox="1">
            <a:spLocks noChangeArrowheads="1"/>
          </p:cNvSpPr>
          <p:nvPr userDrawn="1"/>
        </p:nvSpPr>
        <p:spPr bwMode="auto">
          <a:xfrm>
            <a:off x="3477883" y="1820282"/>
            <a:ext cx="2132269" cy="1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Make a new </a:t>
            </a:r>
            <a:r>
              <a:rPr lang="en-GB" sz="9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clicking </a:t>
            </a:r>
            <a:r>
              <a:rPr lang="en-GB" sz="9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choose one already made.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Date will be today but can be changed by clicking on the date field and Footer, enter the name in Footer title, Presenter and Place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7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572259" y="1840106"/>
            <a:ext cx="2283974" cy="228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Click on the TAB with your </a:t>
            </a:r>
            <a:br>
              <a:rPr lang="en-GB" sz="10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Choose </a:t>
            </a:r>
            <a:r>
              <a:rPr lang="en-GB" altLang="da-DK" sz="9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Templates </a:t>
            </a: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open </a:t>
            </a:r>
            <a:b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template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9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9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In </a:t>
            </a:r>
            <a:r>
              <a:rPr lang="en-GB" sz="9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Library </a:t>
            </a:r>
            <a: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b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PowerPoint file.</a:t>
            </a:r>
            <a:endParaRPr lang="en-GB" sz="7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572260" y="710172"/>
            <a:ext cx="7320550" cy="695819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Templafy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How to get started with the right PowerPoint-template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528408" y="5800048"/>
            <a:ext cx="1846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4" tIns="45702" rIns="91404" bIns="4570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400" dirty="0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83839" y="2686715"/>
            <a:ext cx="2213800" cy="743323"/>
            <a:chOff x="837083" y="2401006"/>
            <a:chExt cx="3246401" cy="1089754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37083" y="2401006"/>
              <a:ext cx="3246401" cy="108975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837083" y="2644616"/>
              <a:ext cx="596661" cy="8461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sz="1400" dirty="0" err="1">
                <a:solidFill>
                  <a:srgbClr val="FFFFFF"/>
                </a:solidFill>
              </a:endParaRPr>
            </a:p>
          </p:txBody>
        </p:sp>
      </p:grpSp>
      <p:sp>
        <p:nvSpPr>
          <p:cNvPr id="40" name="Text Box 48"/>
          <p:cNvSpPr txBox="1">
            <a:spLocks noChangeArrowheads="1"/>
          </p:cNvSpPr>
          <p:nvPr userDrawn="1"/>
        </p:nvSpPr>
        <p:spPr bwMode="auto">
          <a:xfrm>
            <a:off x="8220669" y="1820280"/>
            <a:ext cx="18594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The presentation will open in </a:t>
            </a:r>
            <a:b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and you can insert </a:t>
            </a:r>
            <a:b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from the Slide Library</a:t>
            </a:r>
            <a:endParaRPr lang="en-GB" sz="7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5777054" y="2419586"/>
            <a:ext cx="2038042" cy="2939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423896" y="4458874"/>
            <a:ext cx="35315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8"/>
          <p:cNvSpPr txBox="1">
            <a:spLocks noChangeArrowheads="1"/>
          </p:cNvSpPr>
          <p:nvPr userDrawn="1"/>
        </p:nvSpPr>
        <p:spPr bwMode="auto">
          <a:xfrm>
            <a:off x="5778640" y="1820280"/>
            <a:ext cx="2193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4a. Fill in the fields and </a:t>
            </a:r>
            <a:r>
              <a:rPr lang="en-GB" altLang="da-DK" sz="9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Create</a:t>
            </a: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profile has been created, fill in all requiered fields and click </a:t>
            </a:r>
            <a:r>
              <a:rPr lang="en-GB" altLang="da-DK" sz="9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download </a:t>
            </a:r>
            <a:endParaRPr lang="en-GB" sz="7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4964909" y="6329967"/>
            <a:ext cx="373692" cy="2696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 err="1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09" y="365126"/>
            <a:ext cx="2595716" cy="777084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8287159" y="3153725"/>
            <a:ext cx="1757428" cy="22057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8545783" y="2633611"/>
            <a:ext cx="373692" cy="2696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 err="1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11018010" y="3548993"/>
            <a:ext cx="693403" cy="44574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 err="1">
              <a:solidFill>
                <a:srgbClr val="FFFFFF"/>
              </a:solidFill>
            </a:endParaRPr>
          </a:p>
        </p:txBody>
      </p:sp>
      <p:sp>
        <p:nvSpPr>
          <p:cNvPr id="42" name="Text Box 48"/>
          <p:cNvSpPr txBox="1">
            <a:spLocks noChangeArrowheads="1"/>
          </p:cNvSpPr>
          <p:nvPr userDrawn="1"/>
        </p:nvSpPr>
        <p:spPr bwMode="auto">
          <a:xfrm>
            <a:off x="10341837" y="1820280"/>
            <a:ext cx="1569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Just click on the previews to insert the slide</a:t>
            </a:r>
            <a:endParaRPr lang="en-GB" sz="7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028589" y="2682921"/>
            <a:ext cx="732962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>
                <a:solidFill>
                  <a:srgbClr val="A9CAE4">
                    <a:lumMod val="75000"/>
                  </a:srgbClr>
                </a:solidFill>
              </a:rPr>
              <a:t>Company name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2001840" y="2661448"/>
            <a:ext cx="771291" cy="152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 err="1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9"/>
          <a:srcRect t="23095" b="1364"/>
          <a:stretch/>
        </p:blipFill>
        <p:spPr>
          <a:xfrm>
            <a:off x="592765" y="2888356"/>
            <a:ext cx="383124" cy="530737"/>
          </a:xfrm>
          <a:prstGeom prst="rect">
            <a:avLst/>
          </a:prstGeom>
        </p:spPr>
      </p:pic>
      <p:sp>
        <p:nvSpPr>
          <p:cNvPr id="56" name="Afrundet rektangel 16"/>
          <p:cNvSpPr/>
          <p:nvPr userDrawn="1"/>
        </p:nvSpPr>
        <p:spPr>
          <a:xfrm>
            <a:off x="2872166" y="2591851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1</a:t>
            </a:r>
          </a:p>
        </p:txBody>
      </p:sp>
      <p:sp>
        <p:nvSpPr>
          <p:cNvPr id="57" name="Afrundet rektangel 17"/>
          <p:cNvSpPr/>
          <p:nvPr userDrawn="1"/>
        </p:nvSpPr>
        <p:spPr>
          <a:xfrm>
            <a:off x="3151321" y="5143507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5</a:t>
            </a:r>
          </a:p>
        </p:txBody>
      </p:sp>
      <p:sp>
        <p:nvSpPr>
          <p:cNvPr id="58" name="Afrundet rektangel 18"/>
          <p:cNvSpPr/>
          <p:nvPr userDrawn="1"/>
        </p:nvSpPr>
        <p:spPr>
          <a:xfrm>
            <a:off x="3151399" y="4379900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4</a:t>
            </a:r>
          </a:p>
        </p:txBody>
      </p:sp>
      <p:sp>
        <p:nvSpPr>
          <p:cNvPr id="59" name="Afrundet rektangel 16"/>
          <p:cNvSpPr/>
          <p:nvPr userDrawn="1"/>
        </p:nvSpPr>
        <p:spPr>
          <a:xfrm>
            <a:off x="321059" y="3133190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2</a:t>
            </a:r>
          </a:p>
        </p:txBody>
      </p:sp>
      <p:sp>
        <p:nvSpPr>
          <p:cNvPr id="60" name="Afrundet rektangel 16"/>
          <p:cNvSpPr/>
          <p:nvPr userDrawn="1"/>
        </p:nvSpPr>
        <p:spPr>
          <a:xfrm>
            <a:off x="321059" y="5073048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3</a:t>
            </a:r>
          </a:p>
        </p:txBody>
      </p:sp>
      <p:sp>
        <p:nvSpPr>
          <p:cNvPr id="61" name="Afrundet rektangel 17"/>
          <p:cNvSpPr/>
          <p:nvPr userDrawn="1"/>
        </p:nvSpPr>
        <p:spPr>
          <a:xfrm>
            <a:off x="8985620" y="2466919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7</a:t>
            </a:r>
          </a:p>
        </p:txBody>
      </p:sp>
      <p:sp>
        <p:nvSpPr>
          <p:cNvPr id="62" name="Afrundet rektangel 17"/>
          <p:cNvSpPr/>
          <p:nvPr userDrawn="1"/>
        </p:nvSpPr>
        <p:spPr>
          <a:xfrm>
            <a:off x="11779374" y="3673546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8</a:t>
            </a:r>
          </a:p>
        </p:txBody>
      </p:sp>
      <p:sp>
        <p:nvSpPr>
          <p:cNvPr id="63" name="Afrundet rektangel 17"/>
          <p:cNvSpPr/>
          <p:nvPr userDrawn="1"/>
        </p:nvSpPr>
        <p:spPr>
          <a:xfrm>
            <a:off x="7169218" y="2518519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4a</a:t>
            </a:r>
          </a:p>
        </p:txBody>
      </p:sp>
      <p:sp>
        <p:nvSpPr>
          <p:cNvPr id="64" name="Text Box 48"/>
          <p:cNvSpPr txBox="1">
            <a:spLocks noChangeArrowheads="1"/>
          </p:cNvSpPr>
          <p:nvPr userDrawn="1"/>
        </p:nvSpPr>
        <p:spPr bwMode="auto">
          <a:xfrm>
            <a:off x="5678543" y="6366146"/>
            <a:ext cx="2193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43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Click the blue </a:t>
            </a:r>
            <a:r>
              <a:rPr lang="en-GB" altLang="da-DK" sz="9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altLang="da-DK" sz="9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create the template.</a:t>
            </a:r>
            <a:endParaRPr lang="en-GB" sz="7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3658286" y="4694871"/>
            <a:ext cx="1765610" cy="13065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3" tIns="71973" rIns="71973" bIns="71973" rtlCol="0" anchor="ctr"/>
          <a:lstStyle/>
          <a:p>
            <a:pPr algn="ctr"/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66" name="Afrundet rektangel 17"/>
          <p:cNvSpPr/>
          <p:nvPr userDrawn="1"/>
        </p:nvSpPr>
        <p:spPr>
          <a:xfrm>
            <a:off x="4710511" y="6352630"/>
            <a:ext cx="215944" cy="216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dirty="0">
                <a:solidFill>
                  <a:prstClr val="white"/>
                </a:solidFill>
                <a:latin typeface="Arial"/>
              </a:rPr>
              <a:t>6</a:t>
            </a:r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 rotWithShape="1">
          <a:blip r:embed="rId10"/>
          <a:srcRect l="6383" t="16385" r="60472" b="80010"/>
          <a:stretch/>
        </p:blipFill>
        <p:spPr>
          <a:xfrm>
            <a:off x="3832270" y="4445996"/>
            <a:ext cx="624321" cy="1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96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1" y="0"/>
            <a:ext cx="12188824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162" y="3355848"/>
            <a:ext cx="10766795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162" y="1828800"/>
            <a:ext cx="10766795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F1F4-80E4-4B95-8F43-28BEE698CCF8}" type="datetimeFigureOut">
              <a:rPr lang="sk-SK" smtClean="0"/>
              <a:pPr/>
              <a:t>31.5.2018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0FE-56B4-468D-8983-E7834C1914C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12188825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4426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41" y="155448"/>
            <a:ext cx="10969943" cy="125272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F1F4-80E4-4B95-8F43-28BEE698CCF8}" type="datetimeFigureOut">
              <a:rPr lang="sk-SK" smtClean="0"/>
              <a:pPr/>
              <a:t>31.5.2018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0FE-56B4-468D-8983-E7834C1914C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51230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12188825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12188825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9483" y="118872"/>
            <a:ext cx="10681474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87295" y="1828800"/>
            <a:ext cx="10693662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F1F4-80E4-4B95-8F43-28BEE698CCF8}" type="datetimeFigureOut">
              <a:rPr lang="sk-SK" smtClean="0"/>
              <a:pPr/>
              <a:t>31.5.2018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0FE-56B4-468D-8983-E7834C1914C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0378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441" y="1773936"/>
            <a:ext cx="5383398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5986" y="1773936"/>
            <a:ext cx="5383398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F1F4-80E4-4B95-8F43-28BEE698CCF8}" type="datetimeFigureOut">
              <a:rPr lang="sk-SK" smtClean="0"/>
              <a:pPr/>
              <a:t>31.5.2018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0FE-56B4-468D-8983-E7834C1914C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444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1230661"/>
            <a:ext cx="11473483" cy="49748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baseline="0"/>
            </a:lvl1pPr>
            <a:lvl2pPr marL="180000">
              <a:defRPr sz="3200"/>
            </a:lvl2pPr>
            <a:lvl3pPr marL="360000">
              <a:defRPr sz="2100"/>
            </a:lvl3pPr>
            <a:lvl4pPr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  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441" y="1698988"/>
            <a:ext cx="5385514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441" y="2449512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1754" y="1698988"/>
            <a:ext cx="5387630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1754" y="2449512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F1F4-80E4-4B95-8F43-28BEE698CCF8}" type="datetimeFigureOut">
              <a:rPr lang="sk-SK" smtClean="0"/>
              <a:pPr/>
              <a:t>31.5.2018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0FE-56B4-468D-8983-E7834C1914C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45874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F1F4-80E4-4B95-8F43-28BEE698CCF8}" type="datetimeFigureOut">
              <a:rPr lang="sk-SK" smtClean="0"/>
              <a:pPr/>
              <a:t>31.5.2018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0FE-56B4-468D-8983-E7834C1914C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68022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F1F4-80E4-4B95-8F43-28BEE698CCF8}" type="datetimeFigureOut">
              <a:rPr lang="sk-SK" smtClean="0"/>
              <a:pPr/>
              <a:t>31.5.2018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0FE-56B4-468D-8983-E7834C1914C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458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726" y="152400"/>
            <a:ext cx="3364116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24788" y="1743134"/>
            <a:ext cx="7892132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23726" y="1730018"/>
            <a:ext cx="3290983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F1F4-80E4-4B95-8F43-28BEE698CCF8}" type="datetimeFigureOut">
              <a:rPr lang="sk-SK" smtClean="0"/>
              <a:pPr/>
              <a:t>31.5.2018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0FE-56B4-468D-8983-E7834C1914C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3806658" y="0"/>
            <a:ext cx="60944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3806658" y="0"/>
            <a:ext cx="60944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777584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399" y="155448"/>
            <a:ext cx="336599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870733" y="1484808"/>
            <a:ext cx="832769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19399" y="1728216"/>
            <a:ext cx="3290983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219399" y="1170432"/>
            <a:ext cx="3364116" cy="201168"/>
          </a:xfrm>
        </p:spPr>
        <p:txBody>
          <a:bodyPr/>
          <a:lstStyle/>
          <a:p>
            <a:fld id="{BF10F1F4-80E4-4B95-8F43-28BEE698CCF8}" type="datetimeFigureOut">
              <a:rPr lang="sk-SK" smtClean="0"/>
              <a:pPr/>
              <a:t>31.5.2018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3806658" y="0"/>
            <a:ext cx="60944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3806658" y="0"/>
            <a:ext cx="60944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046690" y="1170432"/>
            <a:ext cx="6923253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1116208" y="1170432"/>
            <a:ext cx="978231" cy="201168"/>
          </a:xfrm>
        </p:spPr>
        <p:txBody>
          <a:bodyPr/>
          <a:lstStyle/>
          <a:p>
            <a:fld id="{A2C0E0FE-56B4-468D-8983-E7834C1914C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946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F1F4-80E4-4B95-8F43-28BEE698CCF8}" type="datetimeFigureOut">
              <a:rPr lang="sk-SK" smtClean="0"/>
              <a:pPr/>
              <a:t>31.5.2018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0FE-56B4-468D-8983-E7834C1914C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65002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8796269" y="0"/>
            <a:ext cx="60944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8861275" y="0"/>
            <a:ext cx="3351928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040045" y="274641"/>
            <a:ext cx="2539339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F1F4-80E4-4B95-8F43-28BEE698CCF8}" type="datetimeFigureOut">
              <a:rPr lang="sk-SK" smtClean="0"/>
              <a:pPr/>
              <a:t>31.5.2018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519879" y="6377460"/>
            <a:ext cx="511387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0FE-56B4-468D-8983-E7834C1914C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88114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88825" cy="6858000"/>
          </a:xfrm>
          <a:noFill/>
        </p:spPr>
        <p:txBody>
          <a:bodyPr tIns="2628000" anchor="ctr" anchorCtr="0">
            <a:normAutofit/>
          </a:bodyPr>
          <a:lstStyle>
            <a:lvl1pPr marL="0" indent="0" algn="ctr">
              <a:buFontTx/>
              <a:buNone/>
              <a:defRPr sz="2099" baseline="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2105027"/>
            <a:ext cx="9518649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899" b="1" i="0"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43029" name="Rectangle 21" hidden="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8777" y="7004224"/>
            <a:ext cx="489154" cy="241200"/>
          </a:xfrm>
        </p:spPr>
        <p:txBody>
          <a:bodyPr/>
          <a:lstStyle>
            <a:lvl1pPr>
              <a:defRPr sz="100"/>
            </a:lvl1pPr>
          </a:lstStyle>
          <a:p>
            <a:fld id="{1A17C83B-5FE3-4737-A842-C0492A7A61F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6001" y="360000"/>
            <a:ext cx="1188000" cy="403200"/>
          </a:xfrm>
          <a:blipFill>
            <a:blip r:embed="rId2"/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284984"/>
            <a:ext cx="9518649" cy="1113408"/>
          </a:xfrm>
        </p:spPr>
        <p:txBody>
          <a:bodyPr anchor="t" anchorCtr="0"/>
          <a:lstStyle>
            <a:lvl1pPr marL="0" indent="0" algn="l">
              <a:buNone/>
              <a:defRPr sz="3199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FLD_Presenter_Place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6" y="233294"/>
            <a:ext cx="9518650" cy="31073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i="0" cap="all" baseline="0"/>
            </a:lvl1pPr>
            <a:lvl2pPr marL="0" indent="0">
              <a:buFont typeface="Arial" panose="020B0604020202020204" pitchFamily="34" charset="0"/>
              <a:buNone/>
              <a:defRPr sz="1500" cap="all" baseline="0"/>
            </a:lvl2pPr>
            <a:lvl3pPr marL="0" indent="0">
              <a:buFont typeface="Arial" panose="020B0604020202020204" pitchFamily="34" charset="0"/>
              <a:buNone/>
              <a:defRPr sz="1500" cap="all" baseline="0"/>
            </a:lvl3pPr>
            <a:lvl4pPr marL="0" indent="0">
              <a:buFont typeface="Arial" panose="020B0604020202020204" pitchFamily="34" charset="0"/>
              <a:buNone/>
              <a:defRPr sz="1500" cap="all" baseline="0"/>
            </a:lvl4pPr>
            <a:lvl5pPr marL="0" indent="0">
              <a:buFont typeface="Arial" panose="020B0604020202020204" pitchFamily="34" charset="0"/>
              <a:buNone/>
              <a:defRPr sz="1500" cap="all" baseline="0"/>
            </a:lvl5pPr>
          </a:lstStyle>
          <a:p>
            <a:pPr lvl="0"/>
            <a:r>
              <a:rPr lang="en-GB" dirty="0"/>
              <a:t>Click to add Presenter / Place</a:t>
            </a:r>
          </a:p>
        </p:txBody>
      </p:sp>
      <p:sp>
        <p:nvSpPr>
          <p:cNvPr id="6" name="Date_DateCustomA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6" y="581979"/>
            <a:ext cx="9518650" cy="263383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 sz="1500" i="0" cap="all" baseline="0"/>
            </a:lvl1pPr>
            <a:lvl2pPr marL="0" indent="0">
              <a:buFont typeface="Arial" panose="020B0604020202020204" pitchFamily="34" charset="0"/>
              <a:buNone/>
              <a:defRPr sz="1500"/>
            </a:lvl2pPr>
            <a:lvl3pPr marL="0" indent="0">
              <a:buFont typeface="Arial" panose="020B0604020202020204" pitchFamily="34" charset="0"/>
              <a:buNone/>
              <a:defRPr sz="1500"/>
            </a:lvl3pPr>
            <a:lvl4pPr marL="0" indent="0">
              <a:buFont typeface="Arial" panose="020B0604020202020204" pitchFamily="34" charset="0"/>
              <a:buNone/>
              <a:defRPr sz="1500"/>
            </a:lvl4pPr>
            <a:lvl5pPr marL="0" indent="0">
              <a:buFont typeface="Arial" panose="020B0604020202020204" pitchFamily="34" charset="0"/>
              <a:buNone/>
              <a:defRPr sz="1500"/>
            </a:lvl5pPr>
          </a:lstStyle>
          <a:p>
            <a:pPr lvl="0"/>
            <a:r>
              <a:rPr lang="en-GB" dirty="0"/>
              <a:t>click to Add date</a:t>
            </a:r>
          </a:p>
        </p:txBody>
      </p:sp>
      <p:sp>
        <p:nvSpPr>
          <p:cNvPr id="13" name="Date Placeholder" hidden="1"/>
          <p:cNvSpPr>
            <a:spLocks noGrp="1"/>
          </p:cNvSpPr>
          <p:nvPr>
            <p:ph type="dt" sz="half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5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3317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upto 11 subje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Agenda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168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5" hasCustomPrompt="1"/>
          </p:nvPr>
        </p:nvSpPr>
        <p:spPr>
          <a:xfrm>
            <a:off x="358776" y="1663699"/>
            <a:ext cx="9518649" cy="4545013"/>
          </a:xfrm>
        </p:spPr>
        <p:txBody>
          <a:bodyPr/>
          <a:lstStyle>
            <a:lvl1pPr>
              <a:defRPr sz="2399" baseline="0">
                <a:solidFill>
                  <a:srgbClr val="B0B0B0"/>
                </a:solidFill>
              </a:defRPr>
            </a:lvl1pPr>
            <a:lvl2pPr>
              <a:defRPr sz="2399">
                <a:solidFill>
                  <a:srgbClr val="B0B0B0"/>
                </a:solidFill>
              </a:defRPr>
            </a:lvl2pPr>
            <a:lvl3pPr>
              <a:defRPr sz="1999">
                <a:solidFill>
                  <a:srgbClr val="B0B0B0"/>
                </a:solidFill>
              </a:defRPr>
            </a:lvl3pPr>
            <a:lvl4pPr>
              <a:defRPr sz="1600">
                <a:solidFill>
                  <a:srgbClr val="B0B0B0"/>
                </a:solidFill>
              </a:defRPr>
            </a:lvl4pPr>
            <a:lvl5pPr>
              <a:defRPr sz="1400">
                <a:solidFill>
                  <a:srgbClr val="B0B0B0"/>
                </a:solidFill>
              </a:defRPr>
            </a:lvl5pPr>
          </a:lstStyle>
          <a:p>
            <a:pPr lvl="0"/>
            <a:r>
              <a:rPr lang="en-GB" dirty="0"/>
              <a:t>Click to table icon to insert a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2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602331" y="5876385"/>
            <a:ext cx="540060" cy="322485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6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710343" y="5566651"/>
            <a:ext cx="648072" cy="309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6000"/>
              </a:lnSpc>
              <a:spcBef>
                <a:spcPts val="0"/>
              </a:spcBef>
            </a:pPr>
            <a:r>
              <a:rPr lang="en-GB" sz="600" dirty="0">
                <a:latin typeface="+mn-lt"/>
              </a:rPr>
              <a:t>Light grey, use eyedropper to</a:t>
            </a:r>
            <a:r>
              <a:rPr lang="en-GB" sz="600" baseline="0" dirty="0">
                <a:latin typeface="+mn-lt"/>
              </a:rPr>
              <a:t> change text colour</a:t>
            </a:r>
            <a:endParaRPr lang="en-GB" sz="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40379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2105027"/>
            <a:ext cx="9518649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899" b="0" i="0"/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284984"/>
            <a:ext cx="9518649" cy="1113408"/>
          </a:xfrm>
        </p:spPr>
        <p:txBody>
          <a:bodyPr anchor="t" anchorCtr="0"/>
          <a:lstStyle>
            <a:lvl1pPr marL="0" indent="0" algn="l">
              <a:buNone/>
              <a:defRPr sz="3199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GB" dirty="0"/>
              <a:t>Click to add chapter subtitle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269341" y="1238250"/>
            <a:ext cx="7559119" cy="496728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Insert picture, chart or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238250"/>
            <a:ext cx="3665538" cy="49672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2100"/>
            </a:lvl1pPr>
            <a:lvl2pPr marL="180000">
              <a:defRPr sz="2100" i="1"/>
            </a:lvl2pPr>
            <a:lvl3pPr marL="360000">
              <a:defRPr sz="1800" i="1"/>
            </a:lvl3pPr>
            <a:lvl4pPr marL="540000">
              <a:defRPr sz="1600" i="1"/>
            </a:lvl4pPr>
            <a:lvl5pPr>
              <a:defRPr i="1"/>
            </a:lvl5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484783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2"/>
          <p:cNvSpPr>
            <a:spLocks noGrp="1"/>
          </p:cNvSpPr>
          <p:nvPr>
            <p:ph type="media" sz="quarter" idx="13" hasCustomPrompt="1"/>
          </p:nvPr>
        </p:nvSpPr>
        <p:spPr>
          <a:xfrm>
            <a:off x="-1" y="0"/>
            <a:ext cx="12188825" cy="6858000"/>
          </a:xfrm>
          <a:solidFill>
            <a:schemeClr val="bg1"/>
          </a:solidFill>
        </p:spPr>
        <p:txBody>
          <a:bodyPr tIns="2844000" anchor="ctr" anchorCtr="0">
            <a:normAutofit/>
          </a:bodyPr>
          <a:lstStyle>
            <a:lvl1pPr marL="0" marR="0" indent="0" algn="ctr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 sz="2099"/>
            </a:lvl1pPr>
          </a:lstStyle>
          <a:p>
            <a:pPr marL="0" marR="0" lvl="0" indent="0" algn="ctr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lang="en-GB" dirty="0"/>
              <a:t>Click here and insert media via ribbon Insert - Video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2105027"/>
            <a:ext cx="9518649" cy="112713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899" b="0" i="0"/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284984"/>
            <a:ext cx="9518649" cy="1113408"/>
          </a:xfrm>
        </p:spPr>
        <p:txBody>
          <a:bodyPr anchor="t" anchorCtr="0"/>
          <a:lstStyle>
            <a:lvl1pPr marL="0" indent="0" algn="l">
              <a:buNone/>
              <a:defRPr sz="3199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GB" dirty="0"/>
              <a:t>Click to add chapter subtitle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6001" y="360000"/>
            <a:ext cx="1188000" cy="4032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9843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1663700"/>
            <a:ext cx="11473483" cy="4564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baseline="0"/>
            </a:lvl1pPr>
            <a:lvl2pPr marL="179946">
              <a:defRPr sz="2799"/>
            </a:lvl2pPr>
            <a:lvl3pPr marL="359892">
              <a:defRPr sz="2099"/>
            </a:lvl3pPr>
            <a:lvl4pPr>
              <a:defRPr sz="1799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  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358776" y="316800"/>
            <a:ext cx="9506254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636980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269342" y="1663701"/>
            <a:ext cx="7559119" cy="4541839"/>
          </a:xfrm>
        </p:spPr>
        <p:txBody>
          <a:bodyPr/>
          <a:lstStyle>
            <a:lvl1pPr>
              <a:defRPr sz="1999" baseline="0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GB" dirty="0"/>
              <a:t>Insert picture, chart or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663700"/>
            <a:ext cx="3665538" cy="4564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2099"/>
            </a:lvl1pPr>
            <a:lvl2pPr marL="179946">
              <a:defRPr sz="2099" i="1"/>
            </a:lvl2pPr>
            <a:lvl3pPr marL="359892">
              <a:defRPr sz="1799" i="1"/>
            </a:lvl3pPr>
            <a:lvl4pPr marL="539838">
              <a:defRPr sz="1600" i="1"/>
            </a:lvl4pPr>
            <a:lvl5pPr>
              <a:defRPr sz="1400" i="1"/>
            </a:lvl5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16800"/>
            <a:ext cx="9506254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2020212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60000" y="1663700"/>
            <a:ext cx="7559119" cy="4541838"/>
          </a:xfrm>
        </p:spPr>
        <p:txBody>
          <a:bodyPr/>
          <a:lstStyle>
            <a:lvl1pPr>
              <a:defRPr sz="1999" baseline="0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GB" dirty="0"/>
              <a:t>Insert picture, chart or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181503" y="1663700"/>
            <a:ext cx="3665538" cy="4564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2099"/>
            </a:lvl1pPr>
            <a:lvl2pPr marL="179946">
              <a:defRPr sz="2099" i="1"/>
            </a:lvl2pPr>
            <a:lvl3pPr marL="359892">
              <a:defRPr sz="1799" i="1"/>
            </a:lvl3pPr>
            <a:lvl4pPr marL="539838">
              <a:defRPr sz="1600" i="1"/>
            </a:lvl4pPr>
            <a:lvl5pPr>
              <a:defRPr sz="1400" i="1"/>
            </a:lvl5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7" y="316800"/>
            <a:ext cx="9504967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8793576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663700"/>
            <a:ext cx="3665539" cy="4564800"/>
          </a:xfrm>
        </p:spPr>
        <p:txBody>
          <a:bodyPr numCol="1" spcCol="237600"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2099"/>
            </a:lvl1pPr>
            <a:lvl2pPr marL="179946">
              <a:defRPr sz="2099" i="1"/>
            </a:lvl2pPr>
            <a:lvl3pPr marL="359892">
              <a:defRPr sz="1799" i="1"/>
            </a:lvl3pPr>
            <a:lvl4pPr marL="539838">
              <a:defRPr sz="1600" i="1"/>
            </a:lvl4pPr>
            <a:lvl5pPr>
              <a:defRPr sz="1400" i="1"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261291" y="1663700"/>
            <a:ext cx="3665098" cy="4564800"/>
          </a:xfrm>
        </p:spPr>
        <p:txBody>
          <a:bodyPr/>
          <a:lstStyle>
            <a:lvl1pPr>
              <a:defRPr sz="2099"/>
            </a:lvl1pPr>
            <a:lvl2pPr>
              <a:defRPr sz="2099"/>
            </a:lvl2pPr>
            <a:lvl3pPr>
              <a:defRPr sz="1799"/>
            </a:lvl3pPr>
            <a:lvl4pPr>
              <a:defRPr sz="16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9139238" y="1663702"/>
            <a:ext cx="2689222" cy="2224075"/>
          </a:xfrm>
        </p:spPr>
        <p:txBody>
          <a:bodyPr tIns="1008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36" y="3948589"/>
            <a:ext cx="2689225" cy="948851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 sz="1100" i="0" baseline="0"/>
            </a:lvl1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7" y="316800"/>
            <a:ext cx="9508735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1288362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+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7" y="1663700"/>
            <a:ext cx="6591299" cy="4564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79946">
              <a:defRPr sz="3199"/>
            </a:lvl2pPr>
            <a:lvl3pPr marL="359892">
              <a:defRPr sz="2099"/>
            </a:lvl3pPr>
            <a:lvl4pPr marL="539838">
              <a:defRPr sz="1799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88200" y="1663700"/>
            <a:ext cx="4640263" cy="2149200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188202" y="4059513"/>
            <a:ext cx="2201861" cy="21492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9626599" y="4059513"/>
            <a:ext cx="2201864" cy="21492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7" y="316800"/>
            <a:ext cx="9507537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897671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408" y="1663699"/>
            <a:ext cx="6592668" cy="4564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79946">
              <a:defRPr sz="3199"/>
            </a:lvl2pPr>
            <a:lvl3pPr marL="359892">
              <a:defRPr sz="2099"/>
            </a:lvl3pPr>
            <a:lvl4pPr marL="539838">
              <a:defRPr sz="1799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88201" y="1663700"/>
            <a:ext cx="4640263" cy="2149200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188201" y="4060800"/>
            <a:ext cx="4640262" cy="2149200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7" y="316800"/>
            <a:ext cx="9507537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215729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+1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409" y="1663699"/>
            <a:ext cx="6592667" cy="4564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79946">
              <a:defRPr sz="3199"/>
            </a:lvl2pPr>
            <a:lvl3pPr marL="359892">
              <a:defRPr sz="2099"/>
            </a:lvl3pPr>
            <a:lvl4pPr marL="539838">
              <a:defRPr sz="1799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88201" y="1663700"/>
            <a:ext cx="2201862" cy="21492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626599" y="1663700"/>
            <a:ext cx="2201864" cy="21492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188201" y="4059513"/>
            <a:ext cx="4640262" cy="2149200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7" y="316800"/>
            <a:ext cx="9507537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7902281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237163" y="1663700"/>
            <a:ext cx="6591301" cy="4564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79946">
              <a:defRPr sz="3199"/>
            </a:lvl2pPr>
            <a:lvl3pPr marL="359892">
              <a:defRPr sz="2099"/>
            </a:lvl3pPr>
            <a:lvl4pPr marL="539838">
              <a:defRPr sz="1799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58776" y="1663701"/>
            <a:ext cx="4640263" cy="4541839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7" y="316800"/>
            <a:ext cx="9508736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9467241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1663701"/>
            <a:ext cx="5621668" cy="4541838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3" hasCustomPrompt="1"/>
          </p:nvPr>
        </p:nvSpPr>
        <p:spPr>
          <a:xfrm>
            <a:off x="6213475" y="1663702"/>
            <a:ext cx="5614988" cy="4541839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6" hasCustomPrompt="1"/>
          </p:nvPr>
        </p:nvSpPr>
        <p:spPr>
          <a:xfrm>
            <a:off x="358777" y="316800"/>
            <a:ext cx="9504967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96352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4" y="1866900"/>
            <a:ext cx="3665539" cy="4338638"/>
          </a:xfrm>
        </p:spPr>
        <p:txBody>
          <a:bodyPr numCol="1" spcCol="237600"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2100"/>
            </a:lvl1pPr>
            <a:lvl2pPr marL="180000">
              <a:defRPr sz="2100" i="1"/>
            </a:lvl2pPr>
            <a:lvl3pPr marL="360000">
              <a:defRPr sz="1800" i="1"/>
            </a:lvl3pPr>
            <a:lvl4pPr marL="540000">
              <a:defRPr sz="1600" i="1"/>
            </a:lvl4pPr>
            <a:lvl5pPr>
              <a:defRPr i="1"/>
            </a:lvl5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262437" y="1866900"/>
            <a:ext cx="3663951" cy="433863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9139238" y="2105025"/>
            <a:ext cx="2689222" cy="2224075"/>
          </a:xfrm>
        </p:spPr>
        <p:txBody>
          <a:bodyPr tIns="1008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35" y="4389912"/>
            <a:ext cx="2689225" cy="948851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 sz="1100" i="0" baseline="0"/>
            </a:lvl1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7" y="338400"/>
            <a:ext cx="7567612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48863" y="781050"/>
            <a:ext cx="9518649" cy="540000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376239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879" y="1663699"/>
            <a:ext cx="8033634" cy="4545013"/>
          </a:xfrm>
        </p:spPr>
        <p:txBody>
          <a:bodyPr/>
          <a:lstStyle>
            <a:lvl1pPr>
              <a:defRPr/>
            </a:lvl1pPr>
            <a:lvl2pPr marL="179946" indent="-179946" algn="r">
              <a:buFont typeface="Arial" panose="020B0604020202020204" pitchFamily="34" charset="0"/>
              <a:buChar char="​"/>
              <a:defRPr sz="1999" b="0" i="0"/>
            </a:lvl2pPr>
          </a:lstStyle>
          <a:p>
            <a:pPr lvl="0"/>
            <a:r>
              <a:rPr lang="en-GB" dirty="0"/>
              <a:t>Click to add Quotation text, click ENTER and then TAB to insert name of source</a:t>
            </a:r>
          </a:p>
          <a:p>
            <a:pPr lvl="1"/>
            <a:r>
              <a:rPr lang="en-GB" dirty="0"/>
              <a:t>Second level</a:t>
            </a:r>
          </a:p>
        </p:txBody>
      </p:sp>
      <p:grpSp>
        <p:nvGrpSpPr>
          <p:cNvPr id="12" name="Quotation"/>
          <p:cNvGrpSpPr/>
          <p:nvPr userDrawn="1"/>
        </p:nvGrpSpPr>
        <p:grpSpPr>
          <a:xfrm>
            <a:off x="363009" y="1692322"/>
            <a:ext cx="1236990" cy="1052540"/>
            <a:chOff x="363009" y="1692322"/>
            <a:chExt cx="1236990" cy="1052540"/>
          </a:xfrm>
        </p:grpSpPr>
        <p:sp>
          <p:nvSpPr>
            <p:cNvPr id="9" name="Trapezoid 8"/>
            <p:cNvSpPr/>
            <p:nvPr userDrawn="1"/>
          </p:nvSpPr>
          <p:spPr bwMode="auto">
            <a:xfrm rot="10800000">
              <a:off x="363009" y="1692322"/>
              <a:ext cx="501555" cy="1044054"/>
            </a:xfrm>
            <a:prstGeom prst="trapezoid">
              <a:avLst/>
            </a:prstGeom>
            <a:solidFill>
              <a:srgbClr val="B0B0B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126" rtl="0" eaLnBrk="0" fontAlgn="base" latinLnBrk="0" hangingPunct="0">
                <a:lnSpc>
                  <a:spcPct val="106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5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" name="Trapezoid 9"/>
            <p:cNvSpPr/>
            <p:nvPr userDrawn="1"/>
          </p:nvSpPr>
          <p:spPr bwMode="auto">
            <a:xfrm rot="10800000">
              <a:off x="1098444" y="1700808"/>
              <a:ext cx="501555" cy="1044054"/>
            </a:xfrm>
            <a:prstGeom prst="trapezoid">
              <a:avLst/>
            </a:prstGeom>
            <a:solidFill>
              <a:srgbClr val="B0B0B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126" rtl="0" eaLnBrk="0" fontAlgn="base" latinLnBrk="0" hangingPunct="0">
                <a:lnSpc>
                  <a:spcPct val="106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5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168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9986713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-10797" y="-3600"/>
            <a:ext cx="12197223" cy="6865200"/>
          </a:xfrm>
        </p:spPr>
        <p:txBody>
          <a:bodyPr tIns="900000" anchor="ctr" anchorCtr="0">
            <a:normAutofit/>
          </a:bodyPr>
          <a:lstStyle>
            <a:lvl1pPr marL="0" indent="0" algn="ctr">
              <a:buFontTx/>
              <a:buNone/>
              <a:defRPr sz="2099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5596838"/>
            <a:ext cx="11469686" cy="739317"/>
          </a:xfrm>
        </p:spPr>
        <p:txBody>
          <a:bodyPr anchor="b" anchorCtr="0">
            <a:normAutofit/>
          </a:bodyPr>
          <a:lstStyle>
            <a:lvl1pPr>
              <a:defRPr sz="3899" b="0" i="1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6001" y="360000"/>
            <a:ext cx="1188000" cy="4032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168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2212581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-10797" y="-3600"/>
            <a:ext cx="12197223" cy="6865200"/>
          </a:xfrm>
        </p:spPr>
        <p:txBody>
          <a:bodyPr tIns="900000" anchor="ctr" anchorCtr="0">
            <a:normAutofit/>
          </a:bodyPr>
          <a:lstStyle>
            <a:lvl1pPr marL="0" indent="0" algn="ctr">
              <a:buFontTx/>
              <a:buNone/>
              <a:defRPr sz="2099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6001" y="360000"/>
            <a:ext cx="1188000" cy="403200"/>
          </a:xfrm>
          <a:blipFill>
            <a:blip r:embed="rId2" r:link="rId3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168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8251868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88825" cy="6858000"/>
          </a:xfrm>
          <a:noFill/>
        </p:spPr>
        <p:txBody>
          <a:bodyPr lIns="6444000" tIns="0" anchor="ctr" anchorCtr="0">
            <a:normAutofit/>
          </a:bodyPr>
          <a:lstStyle>
            <a:lvl1pPr marL="0" indent="0" algn="l">
              <a:buFontTx/>
              <a:buNone/>
              <a:defRPr sz="2099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6" y="1663700"/>
            <a:ext cx="5616575" cy="4621750"/>
          </a:xfr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Char char="​"/>
              <a:defRPr sz="3199"/>
            </a:lvl1pPr>
            <a:lvl2pPr marL="179946">
              <a:defRPr sz="3199"/>
            </a:lvl2pPr>
            <a:lvl3pPr marL="359892">
              <a:defRPr sz="2099"/>
            </a:lvl3pPr>
            <a:lvl4pPr marL="539838">
              <a:defRPr sz="1799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_DateCustomA" hidden="1"/>
          <p:cNvSpPr>
            <a:spLocks noGrp="1"/>
          </p:cNvSpPr>
          <p:nvPr>
            <p:ph type="dt" sz="half" idx="26"/>
          </p:nvPr>
        </p:nvSpPr>
        <p:spPr>
          <a:xfrm>
            <a:off x="847932" y="6361200"/>
            <a:ext cx="2200070" cy="2408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656001" y="360000"/>
            <a:ext cx="1188000" cy="403200"/>
          </a:xfrm>
          <a:blipFill>
            <a:blip r:embed="rId2"/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168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5651654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203592"/>
            <a:ext cx="9518649" cy="714586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SzPct val="100000"/>
              <a:buFont typeface="Arial" panose="020B0604020202020204" pitchFamily="34" charset="0"/>
              <a:buChar char="​"/>
              <a:defRPr sz="2099" i="0"/>
            </a:lvl1pPr>
            <a:lvl2pPr marL="179946">
              <a:lnSpc>
                <a:spcPct val="100000"/>
              </a:lnSpc>
              <a:defRPr sz="2099"/>
            </a:lvl2pPr>
            <a:lvl3pPr marL="359892">
              <a:lnSpc>
                <a:spcPct val="100000"/>
              </a:lnSpc>
              <a:defRPr sz="1799"/>
            </a:lvl3pPr>
            <a:lvl4pPr marL="539838"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58776" y="2105027"/>
            <a:ext cx="3672000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58775" y="4269497"/>
            <a:ext cx="3672000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262436" y="2105027"/>
            <a:ext cx="3672000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4262439" y="4269497"/>
            <a:ext cx="3672721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8164513" y="2105027"/>
            <a:ext cx="3672000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5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8164515" y="4269497"/>
            <a:ext cx="3672721" cy="1936043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2105027"/>
            <a:ext cx="3672000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269497"/>
            <a:ext cx="3672000" cy="387871"/>
          </a:xfrm>
        </p:spPr>
        <p:txBody>
          <a:bodyPr lIns="90000" tIns="90000" rIns="36000" anchor="t" anchorCtr="0">
            <a:normAutofit/>
          </a:bodyPr>
          <a:lstStyle>
            <a:lvl1pPr marL="0" marR="0" indent="0" algn="l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4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4262436" y="2105027"/>
            <a:ext cx="3672722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260850" y="4269497"/>
            <a:ext cx="3674309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162927" y="2105027"/>
            <a:ext cx="3673586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164513" y="4269497"/>
            <a:ext cx="3672723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_DateCustomA" hidden="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168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3009655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358681" y="2105026"/>
            <a:ext cx="3672092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358680" y="4270101"/>
            <a:ext cx="3672092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4263066" y="2107765"/>
            <a:ext cx="3672092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4263065" y="4272840"/>
            <a:ext cx="3672092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8164421" y="2105026"/>
            <a:ext cx="3672092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8164420" y="4270101"/>
            <a:ext cx="3672092" cy="1936043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1400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203592"/>
            <a:ext cx="9518649" cy="714586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SzPct val="100000"/>
              <a:buFont typeface="Arial" panose="020B0604020202020204" pitchFamily="34" charset="0"/>
              <a:buChar char="​"/>
              <a:defRPr sz="2099" i="0"/>
            </a:lvl1pPr>
            <a:lvl2pPr marL="179946">
              <a:lnSpc>
                <a:spcPct val="100000"/>
              </a:lnSpc>
              <a:defRPr sz="2099"/>
            </a:lvl2pPr>
            <a:lvl3pPr marL="359892">
              <a:lnSpc>
                <a:spcPct val="100000"/>
              </a:lnSpc>
              <a:defRPr sz="1799"/>
            </a:lvl3pPr>
            <a:lvl4pPr marL="539838"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2105027"/>
            <a:ext cx="3672000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269497"/>
            <a:ext cx="3672000" cy="387871"/>
          </a:xfrm>
        </p:spPr>
        <p:txBody>
          <a:bodyPr lIns="90000" tIns="90000" rIns="36000" anchor="t" anchorCtr="0">
            <a:normAutofit/>
          </a:bodyPr>
          <a:lstStyle>
            <a:lvl1pPr marL="0" marR="0" indent="0" algn="l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4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126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4262436" y="2105027"/>
            <a:ext cx="3672722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260850" y="4269497"/>
            <a:ext cx="3674309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162927" y="2105027"/>
            <a:ext cx="3673586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164513" y="4269497"/>
            <a:ext cx="3672723" cy="387871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_DateCustomA" hidden="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168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3290541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9F1D-818C-492D-8052-E644F8D8612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7" y="316800"/>
            <a:ext cx="9507537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5873537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30FF1-E4C2-4104-B14B-6F8AA031F6C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3631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2" y="0"/>
            <a:ext cx="12189599" cy="6858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62" tIns="71962" rIns="71962" bIns="7196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38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99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 hidden="1"/>
          <p:cNvSpPr>
            <a:spLocks noGrp="1"/>
          </p:cNvSpPr>
          <p:nvPr>
            <p:ph type="ftr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31" name="Picture Printeres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90" y="6268549"/>
            <a:ext cx="262800" cy="257842"/>
          </a:xfrm>
          <a:prstGeom prst="rect">
            <a:avLst/>
          </a:prstGeom>
        </p:spPr>
      </p:pic>
      <p:sp>
        <p:nvSpPr>
          <p:cNvPr id="40" name="Text Placeholder Printerest"/>
          <p:cNvSpPr>
            <a:spLocks noGrp="1"/>
          </p:cNvSpPr>
          <p:nvPr>
            <p:ph type="body" sz="quarter" idx="32" hasCustomPrompt="1"/>
          </p:nvPr>
        </p:nvSpPr>
        <p:spPr>
          <a:xfrm>
            <a:off x="9532240" y="6271470"/>
            <a:ext cx="2299761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pinterest.com/VELUXGroup/</a:t>
            </a:r>
          </a:p>
        </p:txBody>
      </p:sp>
      <p:pic>
        <p:nvPicPr>
          <p:cNvPr id="18" name="Picture Linkedi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91" y="5891097"/>
            <a:ext cx="263931" cy="264000"/>
          </a:xfrm>
          <a:prstGeom prst="rect">
            <a:avLst/>
          </a:prstGeom>
        </p:spPr>
      </p:pic>
      <p:sp>
        <p:nvSpPr>
          <p:cNvPr id="39" name="Text Placeholder Linkedin"/>
          <p:cNvSpPr>
            <a:spLocks noGrp="1"/>
          </p:cNvSpPr>
          <p:nvPr>
            <p:ph type="body" sz="quarter" idx="31" hasCustomPrompt="1"/>
          </p:nvPr>
        </p:nvSpPr>
        <p:spPr>
          <a:xfrm>
            <a:off x="9532240" y="5894787"/>
            <a:ext cx="2302935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linkedin.com/company/VELUX</a:t>
            </a:r>
          </a:p>
        </p:txBody>
      </p:sp>
      <p:pic>
        <p:nvPicPr>
          <p:cNvPr id="20" name="Picture YouTub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91" y="5513643"/>
            <a:ext cx="263931" cy="264000"/>
          </a:xfrm>
          <a:prstGeom prst="rect">
            <a:avLst/>
          </a:prstGeom>
        </p:spPr>
      </p:pic>
      <p:sp>
        <p:nvSpPr>
          <p:cNvPr id="38" name="Text Placeholder YouTube"/>
          <p:cNvSpPr>
            <a:spLocks noGrp="1"/>
          </p:cNvSpPr>
          <p:nvPr>
            <p:ph type="body" sz="quarter" idx="30" hasCustomPrompt="1"/>
          </p:nvPr>
        </p:nvSpPr>
        <p:spPr>
          <a:xfrm>
            <a:off x="9532240" y="5518103"/>
            <a:ext cx="2299761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youtube.com/user/VELUX</a:t>
            </a:r>
          </a:p>
        </p:txBody>
      </p:sp>
      <p:pic>
        <p:nvPicPr>
          <p:cNvPr id="17" name="Picture Facebook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91" y="5136189"/>
            <a:ext cx="263931" cy="264000"/>
          </a:xfrm>
          <a:prstGeom prst="rect">
            <a:avLst/>
          </a:prstGeom>
        </p:spPr>
      </p:pic>
      <p:sp>
        <p:nvSpPr>
          <p:cNvPr id="37" name="Text Placeholder Facebook"/>
          <p:cNvSpPr>
            <a:spLocks noGrp="1"/>
          </p:cNvSpPr>
          <p:nvPr>
            <p:ph type="body" sz="quarter" idx="29" hasCustomPrompt="1"/>
          </p:nvPr>
        </p:nvSpPr>
        <p:spPr>
          <a:xfrm>
            <a:off x="9532240" y="5141419"/>
            <a:ext cx="2299761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facebook.com/VELUX</a:t>
            </a:r>
          </a:p>
        </p:txBody>
      </p:sp>
      <p:pic>
        <p:nvPicPr>
          <p:cNvPr id="19" name="Picture Twitter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91" y="4758735"/>
            <a:ext cx="263931" cy="264000"/>
          </a:xfrm>
          <a:prstGeom prst="rect">
            <a:avLst/>
          </a:prstGeom>
        </p:spPr>
      </p:pic>
      <p:sp>
        <p:nvSpPr>
          <p:cNvPr id="35" name="Text Placeholder Twitter"/>
          <p:cNvSpPr>
            <a:spLocks noGrp="1"/>
          </p:cNvSpPr>
          <p:nvPr>
            <p:ph type="body" sz="quarter" idx="28" hasCustomPrompt="1"/>
          </p:nvPr>
        </p:nvSpPr>
        <p:spPr>
          <a:xfrm>
            <a:off x="9532240" y="4764735"/>
            <a:ext cx="2299761" cy="252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1400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twitter.com/VELUX</a:t>
            </a:r>
          </a:p>
        </p:txBody>
      </p:sp>
      <p:sp>
        <p:nvSpPr>
          <p:cNvPr id="26" name="Text Placeholder name"/>
          <p:cNvSpPr>
            <a:spLocks noGrp="1"/>
          </p:cNvSpPr>
          <p:nvPr>
            <p:ph type="body" sz="quarter" idx="23" hasCustomPrompt="1"/>
          </p:nvPr>
        </p:nvSpPr>
        <p:spPr>
          <a:xfrm>
            <a:off x="366171" y="5595438"/>
            <a:ext cx="3502800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[a</a:t>
            </a:r>
            <a:r>
              <a:rPr lang="en-GB" dirty="0"/>
              <a:t>dd name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27" name="LAN_Contact"/>
          <p:cNvSpPr txBox="1"/>
          <p:nvPr userDrawn="1"/>
        </p:nvSpPr>
        <p:spPr>
          <a:xfrm>
            <a:off x="366172" y="5346525"/>
            <a:ext cx="18362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cap="all" baseline="0" dirty="0">
                <a:solidFill>
                  <a:schemeClr val="bg1"/>
                </a:solidFill>
                <a:latin typeface="+mj-lt"/>
              </a:rPr>
              <a:t>Contact info</a:t>
            </a:r>
          </a:p>
        </p:txBody>
      </p:sp>
      <p:sp>
        <p:nvSpPr>
          <p:cNvPr id="28" name="Text Placeholder email"/>
          <p:cNvSpPr>
            <a:spLocks noGrp="1"/>
          </p:cNvSpPr>
          <p:nvPr>
            <p:ph type="body" sz="quarter" idx="24" hasCustomPrompt="1"/>
          </p:nvPr>
        </p:nvSpPr>
        <p:spPr>
          <a:xfrm>
            <a:off x="366172" y="5831118"/>
            <a:ext cx="3502800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noProof="1">
                <a:solidFill>
                  <a:schemeClr val="bg1"/>
                </a:solidFill>
                <a:latin typeface="+mn-lt"/>
              </a:rPr>
              <a:t>[a</a:t>
            </a:r>
            <a:r>
              <a:rPr lang="en-GB" noProof="1"/>
              <a:t>dd email@VELUX.com</a:t>
            </a:r>
            <a:r>
              <a:rPr lang="en-GB" sz="1400" noProof="1">
                <a:solidFill>
                  <a:schemeClr val="bg1"/>
                </a:solidFill>
                <a:latin typeface="+mn-lt"/>
              </a:rPr>
              <a:t>]</a:t>
            </a:r>
            <a:endParaRPr lang="en-GB" noProof="1"/>
          </a:p>
        </p:txBody>
      </p:sp>
      <p:sp>
        <p:nvSpPr>
          <p:cNvPr id="29" name="Text Placeholder company"/>
          <p:cNvSpPr>
            <a:spLocks noGrp="1"/>
          </p:cNvSpPr>
          <p:nvPr>
            <p:ph type="body" sz="quarter" idx="25" hasCustomPrompt="1"/>
          </p:nvPr>
        </p:nvSpPr>
        <p:spPr>
          <a:xfrm>
            <a:off x="366172" y="6066798"/>
            <a:ext cx="3502800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>
                <a:solidFill>
                  <a:schemeClr val="bg1"/>
                </a:solidFill>
                <a:latin typeface="+mn-lt"/>
              </a:rPr>
              <a:t>[a</a:t>
            </a:r>
            <a:r>
              <a:rPr lang="en-GB" dirty="0"/>
              <a:t>dd VELUX company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30" name="Text Placeholder website"/>
          <p:cNvSpPr>
            <a:spLocks noGrp="1"/>
          </p:cNvSpPr>
          <p:nvPr>
            <p:ph type="body" sz="quarter" idx="26" hasCustomPrompt="1"/>
          </p:nvPr>
        </p:nvSpPr>
        <p:spPr>
          <a:xfrm>
            <a:off x="366172" y="6302476"/>
            <a:ext cx="3502800" cy="202213"/>
          </a:xfrm>
        </p:spPr>
        <p:txBody>
          <a:bodyPr anchor="t" anchorCtr="0"/>
          <a:lstStyle>
            <a:lvl1pPr marL="0" indent="0">
              <a:buFontTx/>
              <a:buNone/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noProof="1">
                <a:solidFill>
                  <a:schemeClr val="bg1"/>
                </a:solidFill>
                <a:latin typeface="+mn-lt"/>
              </a:rPr>
              <a:t>[a</a:t>
            </a:r>
            <a:r>
              <a:rPr lang="en-GB" noProof="1"/>
              <a:t>dd VELUX website</a:t>
            </a:r>
            <a:r>
              <a:rPr lang="en-GB" sz="1400" noProof="1">
                <a:solidFill>
                  <a:schemeClr val="bg1"/>
                </a:solidFill>
                <a:latin typeface="+mn-lt"/>
              </a:rPr>
              <a:t>]</a:t>
            </a:r>
            <a:endParaRPr lang="en-GB" noProof="1"/>
          </a:p>
        </p:txBody>
      </p:sp>
      <p:sp>
        <p:nvSpPr>
          <p:cNvPr id="36" name="LAN_Find"/>
          <p:cNvSpPr txBox="1"/>
          <p:nvPr userDrawn="1"/>
        </p:nvSpPr>
        <p:spPr>
          <a:xfrm>
            <a:off x="9169490" y="4449351"/>
            <a:ext cx="18362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1200" cap="all" baseline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find us here</a:t>
            </a:r>
          </a:p>
        </p:txBody>
      </p:sp>
      <p:pic>
        <p:nvPicPr>
          <p:cNvPr id="24" name="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3" y="358777"/>
            <a:ext cx="1189296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64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0" y="0"/>
            <a:ext cx="12189600" cy="6858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99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 hidden="1"/>
          <p:cNvSpPr>
            <a:spLocks noGrp="1"/>
          </p:cNvSpPr>
          <p:nvPr>
            <p:ph type="ftr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64" y="4450016"/>
            <a:ext cx="9518649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3" y="358777"/>
            <a:ext cx="1189296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+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6" y="1238251"/>
            <a:ext cx="6591299" cy="496728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180000">
              <a:defRPr sz="3200"/>
            </a:lvl2pPr>
            <a:lvl3pPr marL="360000">
              <a:defRPr sz="2100"/>
            </a:lvl3pPr>
            <a:lvl4pPr marL="540000">
              <a:defRPr sz="18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188200" y="1238251"/>
            <a:ext cx="4640263" cy="2363787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</a:t>
            </a:r>
            <a:br>
              <a:rPr lang="en-GB" dirty="0"/>
            </a:br>
            <a:r>
              <a:rPr lang="en-GB" dirty="0"/>
              <a:t>Add Images button in VELUX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188201" y="3843339"/>
            <a:ext cx="2201861" cy="23622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9626599" y="3843339"/>
            <a:ext cx="2201864" cy="2352786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GB" dirty="0"/>
              <a:t>Click here and insert picture via Add Images button in VELUX ribbon</a:t>
            </a:r>
          </a:p>
        </p:txBody>
      </p:sp>
      <p:sp>
        <p:nvSpPr>
          <p:cNvPr id="2" name="Date" hidden="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38400"/>
            <a:ext cx="9518649" cy="30201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500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2257300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0" y="0"/>
            <a:ext cx="12189600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99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 hidden="1"/>
          <p:cNvSpPr>
            <a:spLocks noGrp="1"/>
          </p:cNvSpPr>
          <p:nvPr>
            <p:ph type="ftr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64" y="4449600"/>
            <a:ext cx="9518649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3" y="358777"/>
            <a:ext cx="1189296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350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0" y="0"/>
            <a:ext cx="121896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99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 hidden="1"/>
          <p:cNvSpPr>
            <a:spLocks noGrp="1"/>
          </p:cNvSpPr>
          <p:nvPr>
            <p:ph type="ftr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64" y="4449600"/>
            <a:ext cx="9518649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3" y="358777"/>
            <a:ext cx="1189296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178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0" y="0"/>
            <a:ext cx="12189600" cy="6858000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99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B0B0B0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64" y="4449600"/>
            <a:ext cx="9518649" cy="186346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3" y="358777"/>
            <a:ext cx="1189296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484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/>
          <p:cNvSpPr>
            <a:spLocks/>
          </p:cNvSpPr>
          <p:nvPr userDrawn="1"/>
        </p:nvSpPr>
        <p:spPr bwMode="gray">
          <a:xfrm>
            <a:off x="358957" y="1073195"/>
            <a:ext cx="3158411" cy="523220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Fonts</a:t>
            </a:r>
            <a:r>
              <a:rPr lang="en-GB" sz="11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used in the template</a:t>
            </a:r>
            <a:endParaRPr lang="en-GB" sz="11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is </a:t>
            </a:r>
            <a:r>
              <a:rPr lang="en-GB" sz="1100" b="1" i="1" cap="non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</a:t>
            </a:r>
            <a:r>
              <a:rPr lang="en-GB" sz="1100" b="1" i="1" cap="all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Bold CAPS </a:t>
            </a:r>
            <a: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sz="1100" i="0" cap="non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</a:t>
            </a:r>
            <a:r>
              <a:rPr lang="en-GB" sz="1100" i="0" cap="all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Regular CAPS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body text is in Velux ForOffice Light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Recommended body text size:</a:t>
            </a:r>
            <a:r>
              <a:rPr lang="en-GB" sz="1100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12-32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Font typeface="+mj-lt"/>
              <a:buNone/>
              <a:defRPr/>
            </a:pPr>
            <a:endParaRPr lang="en-GB" sz="1100" b="1" i="1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font type using the following commands: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Font typeface="+mj-lt"/>
              <a:buNone/>
              <a:defRPr/>
            </a:pPr>
            <a:r>
              <a:rPr lang="en-GB" sz="1100" b="0" i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 Regular (default type)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Font typeface="+mj-lt"/>
              <a:buNone/>
              <a:defRPr/>
            </a:pP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 Light: italic command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Font typeface="+mj-lt"/>
              <a:buNone/>
              <a:defRPr/>
            </a:pPr>
            <a:r>
              <a:rPr lang="en-GB" sz="1100" b="1" i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 Bold: bold command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 Black: bold + italic commands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Font typeface="+mj-lt"/>
              <a:buNone/>
              <a:defRPr/>
            </a:pPr>
            <a:endParaRPr lang="en-GB" sz="11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 styles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to jump through levels. </a:t>
            </a:r>
            <a:b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</a:t>
            </a:r>
            <a:b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 to the next level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Font typeface="+mj-lt"/>
              <a:buNone/>
              <a:defRPr/>
            </a:pPr>
            <a:endParaRPr lang="en-GB" sz="1100" b="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 new slide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</a:t>
            </a:r>
            <a:b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from the "drop down" menu 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358776" y="365128"/>
            <a:ext cx="11263460" cy="6145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98" b="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User guide – delete</a:t>
            </a:r>
            <a:r>
              <a:rPr lang="en-GB" sz="3198" b="0" i="1" baseline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before use</a:t>
            </a:r>
            <a:endParaRPr lang="en-GB" sz="3198" b="0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8164515" y="1092232"/>
            <a:ext cx="3618530" cy="430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926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footer, slide number, date</a:t>
            </a:r>
          </a:p>
          <a:p>
            <a:pPr marL="0" marR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 this at the very end, so you get all the </a:t>
            </a:r>
            <a:br>
              <a:rPr lang="en-GB" sz="1100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sz="1100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corrections with you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a-DK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tab</a:t>
            </a:r>
            <a:endParaRPr lang="en-GB" altLang="da-DK" sz="1100" i="1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a-DK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Clickon</a:t>
            </a:r>
            <a:r>
              <a:rPr lang="en-GB" altLang="da-DK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Header and Footer </a:t>
            </a:r>
            <a:br>
              <a:rPr lang="en-GB" altLang="da-DK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</a:t>
            </a:r>
            <a:b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</a:t>
            </a:r>
            <a:r>
              <a:rPr lang="en-GB" sz="1100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only used on one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1100" b="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1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Guides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To view drawing guides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1.</a:t>
            </a: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 Click the </a:t>
            </a: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View</a:t>
            </a: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 tab, set tick mark next to </a:t>
            </a: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Guides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GB" sz="1100" b="0" i="1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Hint: Alt + F9 </a:t>
            </a: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for quick viewing of guides</a:t>
            </a: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GB" sz="1100" b="0" i="1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Manual guides</a:t>
            </a: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Make manual guides, right-click on the page choose </a:t>
            </a:r>
            <a:b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</a:b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Grid and Guides – Add xxx Guide </a:t>
            </a: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they will then </a:t>
            </a:r>
            <a:b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</a:b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appear on all </a:t>
            </a:r>
            <a:b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</a:b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your slides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1100" b="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4262439" y="1073195"/>
            <a:ext cx="2566521" cy="44550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</a:t>
            </a:r>
            <a:b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1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icon and</a:t>
            </a:r>
            <a:r>
              <a:rPr lang="en-GB" sz="1100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choose </a:t>
            </a:r>
            <a:r>
              <a:rPr lang="en-GB" sz="11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11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Crop </a:t>
            </a: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to change size or focus</a:t>
            </a:r>
            <a:b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</a:br>
            <a:r>
              <a:rPr kumimoji="0" lang="en-GB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of the picture</a:t>
            </a:r>
            <a:endParaRPr kumimoji="0" lang="en-GB" sz="1100" b="0" i="1" u="none" strike="sng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a-DK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altLang="da-DK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If you want to scale the picture, hold </a:t>
            </a:r>
            <a:r>
              <a:rPr kumimoji="0" lang="en-GB" altLang="da-DK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SHIFT-</a:t>
            </a:r>
            <a:r>
              <a:rPr kumimoji="0" lang="en-GB" altLang="da-DK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key down while dragging the corners of the picture</a:t>
            </a: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a-DK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Hint:</a:t>
            </a:r>
            <a:r>
              <a:rPr kumimoji="0" lang="en-GB" altLang="da-DK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 If you delete the picture and  insert a new one, the picture may lie in front of the text or graphic, if this happens, select the picture, right-click and choose </a:t>
            </a:r>
            <a:r>
              <a:rPr kumimoji="0" lang="en-GB" altLang="da-DK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Send to Back</a:t>
            </a: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altLang="da-DK" sz="1100" b="1" i="1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1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Reset slide</a:t>
            </a:r>
          </a:p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altLang="da-DK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1.</a:t>
            </a:r>
            <a:r>
              <a:rPr kumimoji="0" lang="en-GB" altLang="da-DK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 Click the </a:t>
            </a:r>
            <a:r>
              <a:rPr kumimoji="0" lang="en-GB" altLang="da-DK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Home tab</a:t>
            </a:r>
            <a:endParaRPr kumimoji="0" lang="en-GB" altLang="da-DK" sz="1100" b="0" i="1" u="none" strike="sng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altLang="da-DK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altLang="da-DK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Click the </a:t>
            </a:r>
            <a:r>
              <a:rPr kumimoji="0" lang="en-GB" altLang="da-DK" sz="1100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Reset </a:t>
            </a:r>
            <a:r>
              <a:rPr kumimoji="0" lang="en-GB" altLang="da-DK" sz="11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menu to reset position, size and formatting of the slide placeholders to their default settings</a:t>
            </a: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altLang="da-DK" sz="1100" b="1" i="1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1100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0398" y="2061398"/>
            <a:ext cx="337312" cy="32170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" y="-184666"/>
            <a:ext cx="184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2" tIns="45696" rIns="91392" bIns="45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799" dirty="0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" y="-184666"/>
            <a:ext cx="184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2" tIns="45696" rIns="91392" bIns="45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799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1795" y="1394527"/>
            <a:ext cx="262083" cy="2560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398" y="4549105"/>
            <a:ext cx="492324" cy="20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95290" y="5276778"/>
            <a:ext cx="324679" cy="57823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6"/>
          <a:srcRect l="36944" r="2272" b="69429"/>
          <a:stretch/>
        </p:blipFill>
        <p:spPr>
          <a:xfrm>
            <a:off x="2989519" y="5890246"/>
            <a:ext cx="593213" cy="192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68185" y="4562640"/>
            <a:ext cx="549185" cy="28522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75808" y="2547656"/>
            <a:ext cx="359601" cy="335309"/>
          </a:xfrm>
          <a:prstGeom prst="rect">
            <a:avLst/>
          </a:prstGeom>
        </p:spPr>
      </p:pic>
      <p:pic>
        <p:nvPicPr>
          <p:cNvPr id="2050" name="Picture 2" descr="C:\Users\taw\AppData\Local\Temp\SNAGHTMLaf298051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622" y="4875669"/>
            <a:ext cx="1948294" cy="13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LD_Presentation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975281" y="3291196"/>
            <a:ext cx="495238" cy="314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034254" y="2875927"/>
            <a:ext cx="285714" cy="295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25096" y="2644352"/>
            <a:ext cx="285714" cy="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4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image" Target="../media/image3.emf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image" Target="../media/image3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6" y="6361200"/>
            <a:ext cx="489154" cy="2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>
                <a:solidFill>
                  <a:srgbClr val="B0B0B0"/>
                </a:solidFill>
                <a:latin typeface="+mn-lt"/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3" y="358775"/>
            <a:ext cx="1173600" cy="390670"/>
          </a:xfrm>
          <a:prstGeom prst="rect">
            <a:avLst/>
          </a:prstGeom>
        </p:spPr>
      </p:pic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348863" y="781050"/>
            <a:ext cx="9518649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58776" y="1866900"/>
            <a:ext cx="11469687" cy="4356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" hidden="1"/>
          <p:cNvSpPr>
            <a:spLocks noGrp="1"/>
          </p:cNvSpPr>
          <p:nvPr>
            <p:ph type="dt" sz="half" idx="2"/>
          </p:nvPr>
        </p:nvSpPr>
        <p:spPr>
          <a:xfrm>
            <a:off x="847931" y="6361200"/>
            <a:ext cx="2200070" cy="2408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B0B0B0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3" name="FLD_Presentation"/>
          <p:cNvSpPr>
            <a:spLocks noGrp="1"/>
          </p:cNvSpPr>
          <p:nvPr>
            <p:ph type="ftr" sz="quarter" idx="3"/>
          </p:nvPr>
        </p:nvSpPr>
        <p:spPr>
          <a:xfrm>
            <a:off x="4262437" y="6362744"/>
            <a:ext cx="7566025" cy="2408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cap="all" baseline="0">
                <a:solidFill>
                  <a:srgbClr val="B0B0B0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4" r:id="rId3"/>
    <p:sldLayoutId id="2147483686" r:id="rId4"/>
    <p:sldLayoutId id="2147483698" r:id="rId5"/>
    <p:sldLayoutId id="2147483650" r:id="rId6"/>
    <p:sldLayoutId id="2147483688" r:id="rId7"/>
    <p:sldLayoutId id="2147483689" r:id="rId8"/>
    <p:sldLayoutId id="2147483671" r:id="rId9"/>
    <p:sldLayoutId id="2147483660" r:id="rId10"/>
    <p:sldLayoutId id="2147483662" r:id="rId11"/>
    <p:sldLayoutId id="2147483670" r:id="rId12"/>
    <p:sldLayoutId id="2147483673" r:id="rId13"/>
    <p:sldLayoutId id="2147483676" r:id="rId14"/>
    <p:sldLayoutId id="2147483677" r:id="rId15"/>
    <p:sldLayoutId id="2147483675" r:id="rId16"/>
    <p:sldLayoutId id="2147483680" r:id="rId17"/>
    <p:sldLayoutId id="2147483681" r:id="rId18"/>
    <p:sldLayoutId id="2147483697" r:id="rId19"/>
    <p:sldLayoutId id="2147483682" r:id="rId20"/>
    <p:sldLayoutId id="2147483690" r:id="rId21"/>
    <p:sldLayoutId id="2147483692" r:id="rId22"/>
    <p:sldLayoutId id="2147483693" r:id="rId23"/>
    <p:sldLayoutId id="2147483654" r:id="rId24"/>
    <p:sldLayoutId id="2147483655" r:id="rId25"/>
    <p:sldLayoutId id="2147483695" r:id="rId26"/>
    <p:sldLayoutId id="2147483699" r:id="rId27"/>
    <p:sldLayoutId id="2147483700" r:id="rId2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​"/>
        <a:tabLst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FontTx/>
        <a:buBlip>
          <a:blip r:embed="rId31"/>
        </a:buBlip>
        <a:tabLst/>
        <a:defRPr sz="3200" i="1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Tx/>
        <a:buBlip>
          <a:blip r:embed="rId31"/>
        </a:buBlip>
        <a:tabLst/>
        <a:defRPr sz="2100" i="1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Tx/>
        <a:buBlip>
          <a:blip r:embed="rId31"/>
        </a:buBlip>
        <a:tabLst/>
        <a:defRPr sz="1800" i="1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Tx/>
        <a:buBlip>
          <a:blip r:embed="rId31"/>
        </a:buBlip>
        <a:tabLst/>
        <a:defRPr sz="1600" i="1">
          <a:solidFill>
            <a:schemeClr val="tx1"/>
          </a:solidFill>
          <a:latin typeface="+mn-lt"/>
        </a:defRPr>
      </a:lvl5pPr>
      <a:lvl6pPr marL="540000" indent="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None/>
        <a:tabLst>
          <a:tab pos="1274763" algn="l"/>
        </a:tabLst>
        <a:defRPr sz="1600" i="1">
          <a:solidFill>
            <a:schemeClr val="tx1"/>
          </a:solidFill>
          <a:latin typeface="+mn-lt"/>
        </a:defRPr>
      </a:lvl6pPr>
      <a:lvl7pPr marL="720000" indent="-180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Blip>
          <a:blip r:embed="rId32"/>
        </a:buBlip>
        <a:tabLst>
          <a:tab pos="1274763" algn="l"/>
        </a:tabLst>
        <a:defRPr sz="1600" i="1">
          <a:solidFill>
            <a:schemeClr val="tx1"/>
          </a:solidFill>
          <a:latin typeface="+mn-lt"/>
        </a:defRPr>
      </a:lvl7pPr>
      <a:lvl8pPr marL="720000" indent="-180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Blip>
          <a:blip r:embed="rId32"/>
        </a:buBlip>
        <a:tabLst>
          <a:tab pos="1274763" algn="l"/>
        </a:tabLst>
        <a:defRPr sz="1600" i="1">
          <a:solidFill>
            <a:schemeClr val="tx1"/>
          </a:solidFill>
          <a:latin typeface="+mn-lt"/>
        </a:defRPr>
      </a:lvl8pPr>
      <a:lvl9pPr marL="720000" indent="-180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Blip>
          <a:blip r:embed="rId32"/>
        </a:buBlip>
        <a:tabLst>
          <a:tab pos="1274763" algn="l"/>
        </a:tabLst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6215" userDrawn="1">
          <p15:clr>
            <a:srgbClr val="F26B43"/>
          </p15:clr>
        </p15:guide>
        <p15:guide id="3" orient="horz" pos="492" userDrawn="1">
          <p15:clr>
            <a:srgbClr val="F26B43"/>
          </p15:clr>
        </p15:guide>
        <p15:guide id="4" orient="horz" pos="780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6" pos="7453" userDrawn="1">
          <p15:clr>
            <a:srgbClr val="F26B43"/>
          </p15:clr>
        </p15:guide>
        <p15:guide id="8" orient="horz" pos="39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6" y="6361200"/>
            <a:ext cx="489154" cy="2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>
                <a:solidFill>
                  <a:srgbClr val="B0B0B0"/>
                </a:solidFill>
                <a:latin typeface="+mn-lt"/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63" y="358775"/>
            <a:ext cx="1173600" cy="390670"/>
          </a:xfrm>
          <a:prstGeom prst="rect">
            <a:avLst/>
          </a:prstGeom>
        </p:spPr>
      </p:pic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348863" y="781050"/>
            <a:ext cx="9518649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58776" y="1866900"/>
            <a:ext cx="11469687" cy="4356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" hidden="1"/>
          <p:cNvSpPr>
            <a:spLocks noGrp="1"/>
          </p:cNvSpPr>
          <p:nvPr>
            <p:ph type="dt" sz="half" idx="2"/>
          </p:nvPr>
        </p:nvSpPr>
        <p:spPr>
          <a:xfrm>
            <a:off x="847931" y="6361200"/>
            <a:ext cx="2200070" cy="2408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B0B0B0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3" name="FLD_Presentation"/>
          <p:cNvSpPr>
            <a:spLocks noGrp="1"/>
          </p:cNvSpPr>
          <p:nvPr>
            <p:ph type="ftr" sz="quarter" idx="3"/>
          </p:nvPr>
        </p:nvSpPr>
        <p:spPr>
          <a:xfrm>
            <a:off x="4262437" y="6362744"/>
            <a:ext cx="7566025" cy="2408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cap="all" baseline="0">
                <a:solidFill>
                  <a:srgbClr val="B0B0B0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1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1" r:id="rId26"/>
    <p:sldLayoutId id="2147483792" r:id="rId2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​"/>
        <a:tabLst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FontTx/>
        <a:buBlip>
          <a:blip r:embed="rId30"/>
        </a:buBlip>
        <a:tabLst/>
        <a:defRPr sz="3200" i="1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Tx/>
        <a:buBlip>
          <a:blip r:embed="rId30"/>
        </a:buBlip>
        <a:tabLst/>
        <a:defRPr sz="2100" i="1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Tx/>
        <a:buBlip>
          <a:blip r:embed="rId30"/>
        </a:buBlip>
        <a:tabLst/>
        <a:defRPr sz="1800" i="1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Tx/>
        <a:buBlip>
          <a:blip r:embed="rId30"/>
        </a:buBlip>
        <a:tabLst/>
        <a:defRPr sz="1600" i="1">
          <a:solidFill>
            <a:schemeClr val="tx1"/>
          </a:solidFill>
          <a:latin typeface="+mn-lt"/>
        </a:defRPr>
      </a:lvl5pPr>
      <a:lvl6pPr marL="540000" indent="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None/>
        <a:tabLst>
          <a:tab pos="1274763" algn="l"/>
        </a:tabLst>
        <a:defRPr sz="1600" i="1">
          <a:solidFill>
            <a:schemeClr val="tx1"/>
          </a:solidFill>
          <a:latin typeface="+mn-lt"/>
        </a:defRPr>
      </a:lvl6pPr>
      <a:lvl7pPr marL="720000" indent="-180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Blip>
          <a:blip r:embed="rId31"/>
        </a:buBlip>
        <a:tabLst>
          <a:tab pos="1274763" algn="l"/>
        </a:tabLst>
        <a:defRPr sz="1600" i="1">
          <a:solidFill>
            <a:schemeClr val="tx1"/>
          </a:solidFill>
          <a:latin typeface="+mn-lt"/>
        </a:defRPr>
      </a:lvl7pPr>
      <a:lvl8pPr marL="720000" indent="-180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Blip>
          <a:blip r:embed="rId31"/>
        </a:buBlip>
        <a:tabLst>
          <a:tab pos="1274763" algn="l"/>
        </a:tabLst>
        <a:defRPr sz="1600" i="1">
          <a:solidFill>
            <a:schemeClr val="tx1"/>
          </a:solidFill>
          <a:latin typeface="+mn-lt"/>
        </a:defRPr>
      </a:lvl8pPr>
      <a:lvl9pPr marL="720000" indent="-180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SzPct val="80000"/>
        <a:buBlip>
          <a:blip r:embed="rId31"/>
        </a:buBlip>
        <a:tabLst>
          <a:tab pos="1274763" algn="l"/>
        </a:tabLst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215">
          <p15:clr>
            <a:srgbClr val="F26B43"/>
          </p15:clr>
        </p15:guide>
        <p15:guide id="2" orient="horz" pos="492">
          <p15:clr>
            <a:srgbClr val="F26B43"/>
          </p15:clr>
        </p15:guide>
        <p15:guide id="3" orient="horz" pos="780">
          <p15:clr>
            <a:srgbClr val="F26B43"/>
          </p15:clr>
        </p15:guide>
        <p15:guide id="4" pos="226">
          <p15:clr>
            <a:srgbClr val="F26B43"/>
          </p15:clr>
        </p15:guide>
        <p15:guide id="5" pos="7453">
          <p15:clr>
            <a:srgbClr val="F26B43"/>
          </p15:clr>
        </p15:guide>
        <p15:guide id="6" orient="horz" pos="390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12188825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1" y="1"/>
            <a:ext cx="12188824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441" y="1775192"/>
            <a:ext cx="10969943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09441" y="6476999"/>
            <a:ext cx="2844059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F10F1F4-80E4-4B95-8F43-28BEE698CCF8}" type="datetimeFigureOut">
              <a:rPr lang="sk-SK" smtClean="0"/>
              <a:pPr/>
              <a:t>31.5.2018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519878" y="6476999"/>
            <a:ext cx="7341713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936346" y="6476999"/>
            <a:ext cx="978231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2C0E0FE-56B4-468D-8983-E7834C1914C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063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109" y="759600"/>
            <a:ext cx="9515921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06" y="1663200"/>
            <a:ext cx="11466613" cy="456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849379" y="6361200"/>
            <a:ext cx="2199027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cap="all" baseline="0">
                <a:solidFill>
                  <a:srgbClr val="B0B0B0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3"/>
          </p:nvPr>
        </p:nvSpPr>
        <p:spPr>
          <a:xfrm>
            <a:off x="4261290" y="6361200"/>
            <a:ext cx="7565229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cap="all" baseline="0">
                <a:solidFill>
                  <a:srgbClr val="B0B0B0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9906" y="6361200"/>
            <a:ext cx="489473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B0B0B0"/>
                </a:solidFill>
              </a:defRPr>
            </a:lvl1pPr>
          </a:lstStyle>
          <a:p>
            <a:fld id="{24C8C45C-947F-4981-8B3F-4F32E973C9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0" name="Grid x12" hidden="1"/>
          <p:cNvGrpSpPr/>
          <p:nvPr userDrawn="1"/>
        </p:nvGrpSpPr>
        <p:grpSpPr>
          <a:xfrm>
            <a:off x="0" y="0"/>
            <a:ext cx="12188825" cy="540000"/>
            <a:chOff x="0" y="0"/>
            <a:chExt cx="12192000" cy="540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54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1652000" y="0"/>
              <a:ext cx="54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301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42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183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124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065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06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947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888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829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770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0711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Logo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88" y="358776"/>
            <a:ext cx="1188986" cy="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5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199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799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179946" indent="-179946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Blip>
          <a:blip r:embed="rId30"/>
        </a:buBlip>
        <a:defRPr sz="2799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359892" indent="-179946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Blip>
          <a:blip r:embed="rId30"/>
        </a:buBlip>
        <a:defRPr sz="2099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539838" indent="-179946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Blip>
          <a:blip r:embed="rId30"/>
        </a:buBlip>
        <a:defRPr sz="1799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19784" indent="-179946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Blip>
          <a:blip r:embed="rId30"/>
        </a:buBlip>
        <a:defRPr sz="16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899730" indent="-179946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Blip>
          <a:blip r:embed="rId30"/>
        </a:buBlip>
        <a:defRPr sz="14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899730" indent="-179946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Blip>
          <a:blip r:embed="rId30"/>
        </a:buBlip>
        <a:defRPr sz="140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99730" indent="-179946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Blip>
          <a:blip r:embed="rId30"/>
        </a:buBlip>
        <a:defRPr sz="14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899730" indent="-179946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Blip>
          <a:blip r:embed="rId30"/>
        </a:buBlip>
        <a:defRPr sz="1400" i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6215">
          <p15:clr>
            <a:srgbClr val="F26B43"/>
          </p15:clr>
        </p15:guide>
        <p15:guide id="3" orient="horz" pos="478">
          <p15:clr>
            <a:srgbClr val="F26B43"/>
          </p15:clr>
        </p15:guide>
        <p15:guide id="4" orient="horz" pos="766">
          <p15:clr>
            <a:srgbClr val="F26B43"/>
          </p15:clr>
        </p15:guide>
        <p15:guide id="5" pos="226">
          <p15:clr>
            <a:srgbClr val="F26B43"/>
          </p15:clr>
        </p15:guide>
        <p15:guide id="6" pos="7451">
          <p15:clr>
            <a:srgbClr val="F26B43"/>
          </p15:clr>
        </p15:guide>
        <p15:guide id="7" orient="horz" pos="1047">
          <p15:clr>
            <a:srgbClr val="F26B43"/>
          </p15:clr>
        </p15:guide>
        <p15:guide id="8" orient="horz" pos="39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27024C-A953-491E-826B-09B78E70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096073"/>
            <a:ext cx="9518649" cy="1127133"/>
          </a:xfrm>
        </p:spPr>
        <p:txBody>
          <a:bodyPr/>
          <a:lstStyle/>
          <a:p>
            <a:r>
              <a:rPr lang="cs-CZ" dirty="0" err="1"/>
              <a:t>Healthy</a:t>
            </a:r>
            <a:r>
              <a:rPr lang="cs-CZ" dirty="0"/>
              <a:t> </a:t>
            </a:r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academy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47EF3-8D30-4D82-A5B9-0D78EDC99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292E62-ABCD-4E1A-9CD4-1F4D24B7AC52}" type="slidenum">
              <a:rPr lang="en-GB" smtClean="0">
                <a:solidFill>
                  <a:srgbClr val="FFFFFF"/>
                </a:solidFill>
              </a:rPr>
              <a:pPr/>
              <a:t>1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48DAEB-605F-4C15-B65A-D1DB8F9A04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F009F85-1F84-4B7F-A748-E78A75866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75" y="5109798"/>
            <a:ext cx="9518649" cy="1113408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#</a:t>
            </a:r>
            <a:r>
              <a:rPr lang="cs-CZ" dirty="0"/>
              <a:t> Automatizace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FA666E9-8D35-4FBA-A6E4-33723B8260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F365522-ED33-48D9-80F5-C51BB57C6A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02501-6394-4FBF-BADD-81157BAF082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DC6525-A68B-47D6-9CF9-853225990F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775618"/>
            <a:ext cx="9361040" cy="48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2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Svetelné podmienky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Maximalizácia využitia denného</a:t>
            </a:r>
          </a:p>
          <a:p>
            <a:pPr>
              <a:buNone/>
            </a:pPr>
            <a:r>
              <a:rPr lang="sk-SK" dirty="0"/>
              <a:t>    svetla (bez priameho osvetlenia)</a:t>
            </a:r>
          </a:p>
          <a:p>
            <a:r>
              <a:rPr lang="sk-SK" dirty="0"/>
              <a:t>Dynamické svetelné zóny, kvalita </a:t>
            </a:r>
          </a:p>
          <a:p>
            <a:pPr>
              <a:buNone/>
            </a:pPr>
            <a:r>
              <a:rPr lang="sk-SK" dirty="0"/>
              <a:t>    umelého osvetlenia</a:t>
            </a:r>
          </a:p>
          <a:p>
            <a:r>
              <a:rPr lang="sk-SK" dirty="0"/>
              <a:t>Zvýšenie produktivity práce až do 23%</a:t>
            </a:r>
          </a:p>
          <a:p>
            <a:r>
              <a:rPr lang="sk-SK" dirty="0"/>
              <a:t>Zníženie príznakov syndrómu chorej budovy o asi 25%</a:t>
            </a:r>
          </a:p>
          <a:p>
            <a:r>
              <a:rPr lang="sk-SK" dirty="0"/>
              <a:t>Redukcia energetickej náročnosti (27–88%)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6130924" y="5890046"/>
            <a:ext cx="5219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orbel"/>
              </a:rPr>
              <a:t>Heschong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 L, Wright RL, Okura S. 2002. </a:t>
            </a:r>
            <a:r>
              <a:rPr lang="en-US" dirty="0" err="1">
                <a:solidFill>
                  <a:prstClr val="black"/>
                </a:solidFill>
                <a:latin typeface="Corbel"/>
              </a:rPr>
              <a:t>Daylighting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 impacts on</a:t>
            </a:r>
            <a:r>
              <a:rPr lang="sk-SK" dirty="0">
                <a:solidFill>
                  <a:prstClr val="black"/>
                </a:solidFill>
                <a:latin typeface="Corbel"/>
              </a:rPr>
              <a:t> 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retail sales performance. J </a:t>
            </a:r>
            <a:r>
              <a:rPr lang="en-US" dirty="0" err="1">
                <a:solidFill>
                  <a:prstClr val="black"/>
                </a:solidFill>
                <a:latin typeface="Corbel"/>
              </a:rPr>
              <a:t>Illum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 Engineer Soc 31:21–25.</a:t>
            </a:r>
            <a:endParaRPr lang="sk-SK" dirty="0">
              <a:solidFill>
                <a:prstClr val="black"/>
              </a:solidFill>
              <a:latin typeface="Corbel"/>
            </a:endParaRPr>
          </a:p>
        </p:txBody>
      </p:sp>
      <p:pic>
        <p:nvPicPr>
          <p:cNvPr id="8194" name="Picture 2" descr="VÃ½sledok vyhÄ¾adÃ¡vania obrÃ¡zkov pre dopyt vermeer 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6780" y="1484784"/>
            <a:ext cx="1943198" cy="2199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331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Ergonómia a environmentálna kvalita interiéru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Well-being</a:t>
            </a:r>
            <a:r>
              <a:rPr lang="sk-SK" dirty="0"/>
              <a:t> a efektivita práce</a:t>
            </a:r>
          </a:p>
          <a:p>
            <a:r>
              <a:rPr lang="sk-SK" dirty="0"/>
              <a:t>Optimalizácia energetických nákladov (osvetlenie, tepelná kontrola)</a:t>
            </a:r>
          </a:p>
          <a:p>
            <a:r>
              <a:rPr lang="sk-SK" dirty="0"/>
              <a:t>Kvalita povrchových materiálov (tepelná pohoda, kvalita vzduchu v interiéri)</a:t>
            </a:r>
          </a:p>
          <a:p>
            <a:r>
              <a:rPr lang="sk-SK" dirty="0"/>
              <a:t>Zníženie dráždenia dýchacieho, tráviaceho systému, očí</a:t>
            </a:r>
          </a:p>
          <a:p>
            <a:r>
              <a:rPr lang="sk-SK" dirty="0" err="1"/>
              <a:t>Nanomateriály</a:t>
            </a:r>
            <a:r>
              <a:rPr lang="sk-SK" dirty="0"/>
              <a:t> – kancerogénny faktor</a:t>
            </a:r>
          </a:p>
          <a:p>
            <a:r>
              <a:rPr lang="sk-SK" dirty="0"/>
              <a:t>Kontaktné alergie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5482852" y="5736158"/>
            <a:ext cx="5508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Corbel"/>
              </a:rPr>
              <a:t>Dainoff</a:t>
            </a:r>
            <a:r>
              <a:rPr lang="en-US" sz="1600" dirty="0">
                <a:solidFill>
                  <a:prstClr val="black"/>
                </a:solidFill>
                <a:latin typeface="Corbel"/>
              </a:rPr>
              <a:t> MJ. 1990. Ergonomic improvements in VDT workstations:</a:t>
            </a:r>
            <a:r>
              <a:rPr lang="sk-SK" sz="1600" dirty="0">
                <a:solidFill>
                  <a:prstClr val="black"/>
                </a:solidFill>
                <a:latin typeface="Corbel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orbel"/>
              </a:rPr>
              <a:t>health and performance effects. In: Promoting Health and</a:t>
            </a:r>
            <a:r>
              <a:rPr lang="sk-SK" sz="1600" dirty="0">
                <a:solidFill>
                  <a:prstClr val="black"/>
                </a:solidFill>
                <a:latin typeface="Corbel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orbel"/>
              </a:rPr>
              <a:t>Productivity in the Computerized Office. </a:t>
            </a:r>
            <a:r>
              <a:rPr lang="en-US" sz="1600" dirty="0" err="1">
                <a:solidFill>
                  <a:prstClr val="black"/>
                </a:solidFill>
                <a:latin typeface="Corbel"/>
              </a:rPr>
              <a:t>London:Taylor</a:t>
            </a:r>
            <a:r>
              <a:rPr lang="en-US" sz="1600" dirty="0">
                <a:solidFill>
                  <a:prstClr val="black"/>
                </a:solidFill>
                <a:latin typeface="Corbel"/>
              </a:rPr>
              <a:t> &amp; Francis, 49–67.</a:t>
            </a:r>
            <a:endParaRPr lang="sk-SK" sz="1600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6548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Prístup k prírodnému prirodzenému prostrediu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Maximalizácia denného svetla</a:t>
            </a:r>
          </a:p>
          <a:p>
            <a:r>
              <a:rPr lang="sk-SK" dirty="0"/>
              <a:t>Prirodzená ventilácia</a:t>
            </a:r>
          </a:p>
          <a:p>
            <a:r>
              <a:rPr lang="sk-SK" dirty="0"/>
              <a:t>Pasívne solárne kúrenie a </a:t>
            </a:r>
          </a:p>
          <a:p>
            <a:pPr>
              <a:buNone/>
            </a:pPr>
            <a:r>
              <a:rPr lang="sk-SK" dirty="0"/>
              <a:t>    chladenie</a:t>
            </a:r>
          </a:p>
          <a:p>
            <a:r>
              <a:rPr lang="sk-SK" dirty="0"/>
              <a:t>Zníženie príznakov syndrómu chorej budovy o asi 20%</a:t>
            </a:r>
          </a:p>
          <a:p>
            <a:r>
              <a:rPr lang="sk-SK" dirty="0"/>
              <a:t>Zvýšenie produktivity práce o takmer 18%</a:t>
            </a:r>
          </a:p>
          <a:p>
            <a:r>
              <a:rPr lang="sk-SK" dirty="0"/>
              <a:t>Úspora nákladov na kúrenie a chladenie až 40%  </a:t>
            </a:r>
          </a:p>
        </p:txBody>
      </p:sp>
      <p:sp>
        <p:nvSpPr>
          <p:cNvPr id="4" name="Obdĺžnik 3"/>
          <p:cNvSpPr/>
          <p:nvPr/>
        </p:nvSpPr>
        <p:spPr>
          <a:xfrm>
            <a:off x="6886500" y="572352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orbel"/>
              </a:rPr>
              <a:t>Center for Building Performance and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dirty="0" err="1">
                <a:solidFill>
                  <a:prstClr val="black"/>
                </a:solidFill>
                <a:latin typeface="Corbel"/>
              </a:rPr>
              <a:t>Diagnostics</a:t>
            </a:r>
            <a:r>
              <a:rPr lang="sk-SK" dirty="0">
                <a:solidFill>
                  <a:prstClr val="black"/>
                </a:solidFill>
                <a:latin typeface="Corbel"/>
              </a:rPr>
              <a:t>/</a:t>
            </a:r>
            <a:r>
              <a:rPr lang="sk-SK" dirty="0" err="1">
                <a:solidFill>
                  <a:prstClr val="black"/>
                </a:solidFill>
                <a:latin typeface="Corbel"/>
              </a:rPr>
              <a:t>Advanced</a:t>
            </a:r>
            <a:r>
              <a:rPr lang="sk-SK" dirty="0">
                <a:solidFill>
                  <a:prstClr val="black"/>
                </a:solidFill>
                <a:latin typeface="Corbel"/>
              </a:rPr>
              <a:t> </a:t>
            </a:r>
            <a:r>
              <a:rPr lang="sk-SK" dirty="0" err="1">
                <a:solidFill>
                  <a:prstClr val="black"/>
                </a:solidFill>
                <a:latin typeface="Corbel"/>
              </a:rPr>
              <a:t>Building</a:t>
            </a:r>
            <a:r>
              <a:rPr lang="sk-SK" dirty="0">
                <a:solidFill>
                  <a:prstClr val="black"/>
                </a:solidFill>
                <a:latin typeface="Corbel"/>
              </a:rPr>
              <a:t> </a:t>
            </a:r>
            <a:r>
              <a:rPr lang="sk-SK" dirty="0" err="1">
                <a:solidFill>
                  <a:prstClr val="black"/>
                </a:solidFill>
                <a:latin typeface="Corbel"/>
              </a:rPr>
              <a:t>Systems</a:t>
            </a:r>
            <a:endParaRPr lang="sk-SK" dirty="0">
              <a:solidFill>
                <a:prstClr val="black"/>
              </a:solidFill>
              <a:latin typeface="Corbel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dirty="0" err="1">
                <a:solidFill>
                  <a:prstClr val="black"/>
                </a:solidFill>
                <a:latin typeface="Corbel"/>
              </a:rPr>
              <a:t>Integration</a:t>
            </a:r>
            <a:r>
              <a:rPr lang="sk-SK" dirty="0">
                <a:solidFill>
                  <a:prstClr val="black"/>
                </a:solidFill>
                <a:latin typeface="Corbel"/>
              </a:rPr>
              <a:t> </a:t>
            </a:r>
            <a:r>
              <a:rPr lang="sk-SK" dirty="0" err="1">
                <a:solidFill>
                  <a:prstClr val="black"/>
                </a:solidFill>
                <a:latin typeface="Corbel"/>
              </a:rPr>
              <a:t>Consortium</a:t>
            </a:r>
            <a:r>
              <a:rPr lang="sk-SK" dirty="0">
                <a:solidFill>
                  <a:prstClr val="black"/>
                </a:solidFill>
                <a:latin typeface="Corbel"/>
              </a:rPr>
              <a:t> 2005</a:t>
            </a:r>
          </a:p>
        </p:txBody>
      </p:sp>
      <p:pic>
        <p:nvPicPr>
          <p:cNvPr id="6146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0188" y="1519407"/>
            <a:ext cx="2808312" cy="2133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9511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Využitie krajiny a doprava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Komunity so zmiešaným využitím</a:t>
            </a:r>
          </a:p>
          <a:p>
            <a:r>
              <a:rPr lang="sk-SK" dirty="0"/>
              <a:t>Zmiešaný typ dopravy (bicykle </a:t>
            </a:r>
            <a:r>
              <a:rPr lang="sk-SK" dirty="0" err="1"/>
              <a:t>atď</a:t>
            </a:r>
            <a:r>
              <a:rPr lang="sk-SK" dirty="0"/>
              <a:t>)</a:t>
            </a:r>
          </a:p>
          <a:p>
            <a:r>
              <a:rPr lang="sk-SK" dirty="0"/>
              <a:t>Využitie chôdze (prevencia obezity)</a:t>
            </a:r>
          </a:p>
          <a:p>
            <a:r>
              <a:rPr lang="sk-SK" dirty="0"/>
              <a:t>Zelené strechy – zníženie nákladov na chladenie, zlepšenie ovzdušia – redukcia ochorení dýchacieho systému</a:t>
            </a:r>
          </a:p>
        </p:txBody>
      </p:sp>
      <p:sp>
        <p:nvSpPr>
          <p:cNvPr id="4" name="Obdĺžnik 3"/>
          <p:cNvSpPr/>
          <p:nvPr/>
        </p:nvSpPr>
        <p:spPr>
          <a:xfrm>
            <a:off x="5878388" y="5445225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orbel"/>
              </a:rPr>
              <a:t>Rosenfeld A, </a:t>
            </a:r>
            <a:r>
              <a:rPr lang="en-US" dirty="0" err="1">
                <a:solidFill>
                  <a:prstClr val="black"/>
                </a:solidFill>
                <a:latin typeface="Corbel"/>
              </a:rPr>
              <a:t>Romm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 J. 1997. Painting the Town White and Green.</a:t>
            </a:r>
            <a:r>
              <a:rPr lang="sk-SK" dirty="0">
                <a:solidFill>
                  <a:prstClr val="black"/>
                </a:solidFill>
                <a:latin typeface="Corbel"/>
              </a:rPr>
              <a:t> 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Berkeley, </a:t>
            </a:r>
            <a:r>
              <a:rPr lang="en-US" dirty="0" err="1">
                <a:solidFill>
                  <a:prstClr val="black"/>
                </a:solidFill>
                <a:latin typeface="Corbel"/>
              </a:rPr>
              <a:t>CA:Lawrence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 Berkeley National Laboratory.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dirty="0">
                <a:solidFill>
                  <a:prstClr val="black"/>
                </a:solidFill>
                <a:latin typeface="Corbel"/>
              </a:rPr>
              <a:t>http://eetd.lbl.gov/HeatIsland/PUBS/PAINTING</a:t>
            </a:r>
          </a:p>
        </p:txBody>
      </p:sp>
      <p:pic>
        <p:nvPicPr>
          <p:cNvPr id="5122" name="Picture 2" descr="VÃ½sledok vyhÄ¾adÃ¡vania obrÃ¡zkov pre dopyt bicycle to 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972" y="4797152"/>
            <a:ext cx="3672408" cy="1836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8403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Syndróm chorej budovy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7789" y="1772816"/>
            <a:ext cx="9001000" cy="4625609"/>
          </a:xfrm>
        </p:spPr>
        <p:txBody>
          <a:bodyPr>
            <a:normAutofit/>
          </a:bodyPr>
          <a:lstStyle/>
          <a:p>
            <a:r>
              <a:rPr lang="sk-SK" dirty="0"/>
              <a:t>Popísaný v 80. rokoch 20. storočia</a:t>
            </a:r>
          </a:p>
          <a:p>
            <a:r>
              <a:rPr lang="sk-SK" dirty="0"/>
              <a:t>Definovaný ako zvýšený výskyt určitých príznakov v súvislosti s obývaním určitej budovy </a:t>
            </a:r>
          </a:p>
          <a:p>
            <a:r>
              <a:rPr lang="sk-SK" dirty="0"/>
              <a:t>Odhad cca </a:t>
            </a:r>
            <a:r>
              <a:rPr lang="en-US" dirty="0"/>
              <a:t>30% </a:t>
            </a:r>
            <a:r>
              <a:rPr lang="sk-SK" dirty="0"/>
              <a:t>nových a rekonštruovaných budov </a:t>
            </a:r>
          </a:p>
          <a:p>
            <a:r>
              <a:rPr lang="sk-SK" dirty="0"/>
              <a:t>Hlavné príznaky – nešpecifické dráždenie očí, slizníc nosa, kože, bolesti hlavy, únava</a:t>
            </a:r>
          </a:p>
          <a:p>
            <a:r>
              <a:rPr lang="sk-SK" dirty="0"/>
              <a:t>Zvýšená vlhkosť, plesne, nedostatočná výmena vzduchu, prchavé chemické látky</a:t>
            </a:r>
          </a:p>
          <a:p>
            <a:r>
              <a:rPr lang="sk-SK" dirty="0"/>
              <a:t>Pohlavie, vek, </a:t>
            </a:r>
            <a:r>
              <a:rPr lang="sk-SK" dirty="0" err="1"/>
              <a:t>atopia</a:t>
            </a:r>
            <a:r>
              <a:rPr lang="sk-SK" dirty="0"/>
              <a:t>, fajčenie</a:t>
            </a:r>
          </a:p>
        </p:txBody>
      </p:sp>
      <p:pic>
        <p:nvPicPr>
          <p:cNvPr id="4098" name="Picture 2" descr="VÃ½sledok vyhÄ¾adÃ¡vania obrÃ¡zkov pre dopyt sick building syndr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8788" y="1484784"/>
            <a:ext cx="2411760" cy="1606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826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Hypersenzitivita</a:t>
            </a:r>
            <a:r>
              <a:rPr lang="sk-SK" dirty="0"/>
              <a:t> na vlhkosť a plesne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Anamnéza expozície plesňami </a:t>
            </a:r>
          </a:p>
          <a:p>
            <a:pPr>
              <a:buNone/>
            </a:pPr>
            <a:r>
              <a:rPr lang="sk-SK" dirty="0"/>
              <a:t>     predovšetkým vo vlhkých budovách</a:t>
            </a:r>
          </a:p>
          <a:p>
            <a:r>
              <a:rPr lang="sk-SK" dirty="0"/>
              <a:t>Zvýšená chorobnosť na infekcie </a:t>
            </a:r>
          </a:p>
          <a:p>
            <a:pPr>
              <a:buNone/>
            </a:pPr>
            <a:r>
              <a:rPr lang="sk-SK" dirty="0"/>
              <a:t>     (</a:t>
            </a:r>
            <a:r>
              <a:rPr lang="sk-SK" dirty="0" err="1"/>
              <a:t>sinusitídy</a:t>
            </a:r>
            <a:r>
              <a:rPr lang="sk-SK" dirty="0"/>
              <a:t>, bronchitídy)</a:t>
            </a:r>
          </a:p>
          <a:p>
            <a:r>
              <a:rPr lang="sk-SK" b="1" dirty="0"/>
              <a:t>Syndróm chorej budovy (slizničná a kožná iritácia)</a:t>
            </a:r>
          </a:p>
          <a:p>
            <a:r>
              <a:rPr lang="sk-SK" dirty="0"/>
              <a:t>Citlivosť na viaceré chemické látky</a:t>
            </a:r>
          </a:p>
          <a:p>
            <a:r>
              <a:rPr lang="sk-SK" dirty="0"/>
              <a:t>Zvýšená citlivosť na vône</a:t>
            </a:r>
          </a:p>
          <a:p>
            <a:r>
              <a:rPr lang="sk-SK" dirty="0"/>
              <a:t>Klinický priebeh: symptómy spočiatku reverzibilné, neskôr trvalé</a:t>
            </a:r>
          </a:p>
          <a:p>
            <a:r>
              <a:rPr lang="sk-SK" dirty="0"/>
              <a:t>Diagnóza: anamnéza a laboratórne vyšetrenia (</a:t>
            </a:r>
            <a:r>
              <a:rPr lang="sk-SK" dirty="0" err="1"/>
              <a:t>IgG</a:t>
            </a:r>
            <a:r>
              <a:rPr lang="sk-SK" dirty="0"/>
              <a:t>, </a:t>
            </a:r>
            <a:r>
              <a:rPr lang="sk-SK" dirty="0" err="1"/>
              <a:t>IgE</a:t>
            </a:r>
            <a:r>
              <a:rPr lang="sk-SK" dirty="0"/>
              <a:t> špecifické pre plesne, </a:t>
            </a:r>
            <a:r>
              <a:rPr lang="sk-SK" dirty="0" err="1"/>
              <a:t>imunodeficit</a:t>
            </a:r>
            <a:r>
              <a:rPr lang="sk-SK" dirty="0"/>
              <a:t> (</a:t>
            </a:r>
            <a:r>
              <a:rPr lang="sk-SK" dirty="0" err="1"/>
              <a:t>mykotoxíny</a:t>
            </a:r>
            <a:r>
              <a:rPr lang="sk-SK" dirty="0"/>
              <a:t>)</a:t>
            </a:r>
          </a:p>
          <a:p>
            <a:endParaRPr lang="sk-SK" dirty="0"/>
          </a:p>
        </p:txBody>
      </p:sp>
      <p:pic>
        <p:nvPicPr>
          <p:cNvPr id="3074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8589" y="1556792"/>
            <a:ext cx="2577093" cy="1715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3822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ASIA syndróm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Autoimunitný</a:t>
            </a:r>
            <a:r>
              <a:rPr lang="sk-SK" dirty="0"/>
              <a:t>/zápalový syndróm </a:t>
            </a:r>
          </a:p>
          <a:p>
            <a:pPr>
              <a:buNone/>
            </a:pPr>
            <a:r>
              <a:rPr lang="sk-SK" dirty="0"/>
              <a:t>    indukovaný </a:t>
            </a:r>
            <a:r>
              <a:rPr lang="sk-SK" dirty="0" err="1"/>
              <a:t>adjuvantným</a:t>
            </a:r>
            <a:r>
              <a:rPr lang="sk-SK" dirty="0"/>
              <a:t> stimulom</a:t>
            </a:r>
          </a:p>
          <a:p>
            <a:r>
              <a:rPr lang="sk-SK" dirty="0" err="1"/>
              <a:t>Adjuvatný</a:t>
            </a:r>
            <a:r>
              <a:rPr lang="sk-SK" dirty="0"/>
              <a:t> </a:t>
            </a:r>
            <a:r>
              <a:rPr lang="sk-SK" dirty="0" err="1"/>
              <a:t>stimulus</a:t>
            </a:r>
            <a:r>
              <a:rPr lang="sk-SK" dirty="0"/>
              <a:t> – chronická expozícia silikónom, </a:t>
            </a:r>
            <a:r>
              <a:rPr lang="sk-SK" dirty="0" err="1"/>
              <a:t>tetramethylpentadekán</a:t>
            </a:r>
            <a:r>
              <a:rPr lang="sk-SK" dirty="0"/>
              <a:t>, žraločí olej (</a:t>
            </a:r>
            <a:r>
              <a:rPr lang="sk-SK" dirty="0" err="1"/>
              <a:t>terpenoidy</a:t>
            </a:r>
            <a:r>
              <a:rPr lang="sk-SK" dirty="0"/>
              <a:t>), hliník </a:t>
            </a:r>
          </a:p>
          <a:p>
            <a:r>
              <a:rPr lang="sk-SK" dirty="0"/>
              <a:t>Indukcia </a:t>
            </a:r>
            <a:r>
              <a:rPr lang="sk-SK" dirty="0" err="1"/>
              <a:t>autoimunity</a:t>
            </a:r>
            <a:r>
              <a:rPr lang="sk-SK" dirty="0"/>
              <a:t> – MMF syndróm (zápal svalov spôsobený </a:t>
            </a:r>
            <a:r>
              <a:rPr lang="sk-SK" dirty="0" err="1"/>
              <a:t>makrofágmi</a:t>
            </a:r>
            <a:r>
              <a:rPr lang="sk-SK" dirty="0"/>
              <a:t>), syndróm vojny v Perzskom zálive (</a:t>
            </a:r>
            <a:r>
              <a:rPr lang="sk-SK" dirty="0" err="1"/>
              <a:t>Gulf</a:t>
            </a:r>
            <a:r>
              <a:rPr lang="sk-SK" dirty="0"/>
              <a:t> </a:t>
            </a:r>
            <a:r>
              <a:rPr lang="sk-SK" dirty="0" err="1"/>
              <a:t>war</a:t>
            </a:r>
            <a:r>
              <a:rPr lang="sk-SK" dirty="0"/>
              <a:t> </a:t>
            </a:r>
            <a:r>
              <a:rPr lang="sk-SK" dirty="0" err="1"/>
              <a:t>syndrome</a:t>
            </a:r>
            <a:r>
              <a:rPr lang="sk-SK" dirty="0"/>
              <a:t>), </a:t>
            </a:r>
            <a:r>
              <a:rPr lang="sk-SK" b="1" dirty="0"/>
              <a:t>syndróm chorej budovy</a:t>
            </a:r>
            <a:r>
              <a:rPr lang="sk-SK" dirty="0"/>
              <a:t>, </a:t>
            </a:r>
            <a:r>
              <a:rPr lang="sk-SK" dirty="0" err="1"/>
              <a:t>silikonóza</a:t>
            </a:r>
            <a:endParaRPr lang="sk-SK" dirty="0"/>
          </a:p>
          <a:p>
            <a:endParaRPr lang="sk-SK" dirty="0"/>
          </a:p>
        </p:txBody>
      </p:sp>
      <p:pic>
        <p:nvPicPr>
          <p:cNvPr id="2050" name="Picture 2" descr="VÃ½sledok vyhÄ¾adÃ¡vania obrÃ¡zkov pre dopyt yehuda shoenf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700" y="860714"/>
            <a:ext cx="1512168" cy="1848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5774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4654252" y="2708920"/>
            <a:ext cx="2952328" cy="2952328"/>
          </a:xfrm>
          <a:prstGeom prst="ellipse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z="2200" dirty="0">
                <a:solidFill>
                  <a:prstClr val="white"/>
                </a:solidFill>
                <a:latin typeface="Corbel"/>
              </a:rPr>
              <a:t>Syndróm chorej budovy</a:t>
            </a:r>
          </a:p>
        </p:txBody>
      </p:sp>
      <p:sp>
        <p:nvSpPr>
          <p:cNvPr id="5" name="Ovál 4"/>
          <p:cNvSpPr/>
          <p:nvPr/>
        </p:nvSpPr>
        <p:spPr>
          <a:xfrm>
            <a:off x="7102524" y="2708920"/>
            <a:ext cx="2952328" cy="2952328"/>
          </a:xfrm>
          <a:prstGeom prst="ellipse">
            <a:avLst/>
          </a:prstGeom>
          <a:solidFill>
            <a:schemeClr val="accent4">
              <a:alpha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z="2200" dirty="0" err="1">
                <a:solidFill>
                  <a:prstClr val="white"/>
                </a:solidFill>
                <a:latin typeface="Corbel"/>
              </a:rPr>
              <a:t>Hypersenzitivita</a:t>
            </a:r>
            <a:r>
              <a:rPr lang="sk-SK" sz="2200" dirty="0">
                <a:solidFill>
                  <a:prstClr val="white"/>
                </a:solidFill>
                <a:latin typeface="Corbel"/>
              </a:rPr>
              <a:t> na vlhkosť a plesne</a:t>
            </a:r>
          </a:p>
        </p:txBody>
      </p:sp>
      <p:sp>
        <p:nvSpPr>
          <p:cNvPr id="6" name="Ovál 5"/>
          <p:cNvSpPr/>
          <p:nvPr/>
        </p:nvSpPr>
        <p:spPr>
          <a:xfrm>
            <a:off x="2205980" y="2708920"/>
            <a:ext cx="2952328" cy="2952328"/>
          </a:xfrm>
          <a:prstGeom prst="ellipse">
            <a:avLst/>
          </a:prstGeom>
          <a:solidFill>
            <a:schemeClr val="accent6">
              <a:alpha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z="2200" dirty="0">
                <a:solidFill>
                  <a:prstClr val="white"/>
                </a:solidFill>
                <a:latin typeface="Corbel"/>
              </a:rPr>
              <a:t>ASIA syndróm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979612" y="155448"/>
            <a:ext cx="8229600" cy="1252728"/>
          </a:xfrm>
        </p:spPr>
        <p:txBody>
          <a:bodyPr/>
          <a:lstStyle/>
          <a:p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345071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BBAE-ED75-4833-A4AA-3B8104DC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85" y="5046793"/>
            <a:ext cx="9518649" cy="4572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//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/>
              <a:t>Vnútorné</a:t>
            </a:r>
            <a:r>
              <a:rPr lang="cs-CZ" dirty="0"/>
              <a:t> </a:t>
            </a:r>
            <a:r>
              <a:rPr lang="cs-CZ" dirty="0" err="1"/>
              <a:t>prostredie</a:t>
            </a:r>
            <a:r>
              <a:rPr lang="cs-CZ" dirty="0"/>
              <a:t> a </a:t>
            </a:r>
            <a:r>
              <a:rPr lang="cs-CZ" dirty="0" err="1"/>
              <a:t>zdravie</a:t>
            </a:r>
            <a:endParaRPr lang="cs-CZ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BEEC489-86E5-4A60-8CA8-D7ECB08194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A33BB-E8F4-440F-9AA6-B4B5C2E83D9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8499F-3720-4D36-9F8A-5A854AF5CFB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02F25B1-78A0-4F02-A6A5-436C954574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/>
              <a:t>Healthy</a:t>
            </a:r>
            <a:r>
              <a:rPr lang="cs-CZ" sz="1800" dirty="0"/>
              <a:t> </a:t>
            </a:r>
            <a:r>
              <a:rPr lang="cs-CZ" sz="1800" dirty="0" err="1"/>
              <a:t>home</a:t>
            </a:r>
            <a:r>
              <a:rPr lang="cs-CZ" sz="1800" dirty="0"/>
              <a:t> </a:t>
            </a:r>
            <a:r>
              <a:rPr lang="cs-CZ" sz="1800" dirty="0" err="1"/>
              <a:t>academy</a:t>
            </a:r>
            <a:endParaRPr lang="cs-CZ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85A9AD-FAEC-41F6-86BB-A1EF7C373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8" y="870894"/>
            <a:ext cx="7590843" cy="3960440"/>
          </a:xfrm>
          <a:prstGeom prst="rect">
            <a:avLst/>
          </a:prstGeom>
        </p:spPr>
      </p:pic>
      <p:sp>
        <p:nvSpPr>
          <p:cNvPr id="14" name="Subtitle 6">
            <a:extLst>
              <a:ext uri="{FF2B5EF4-FFF2-40B4-BE49-F238E27FC236}">
                <a16:creationId xmlns:a16="http://schemas.microsoft.com/office/drawing/2014/main" id="{D00D8366-6D66-4CF4-958B-CF7B1BA735B7}"/>
              </a:ext>
            </a:extLst>
          </p:cNvPr>
          <p:cNvSpPr txBox="1">
            <a:spLocks/>
          </p:cNvSpPr>
          <p:nvPr/>
        </p:nvSpPr>
        <p:spPr>
          <a:xfrm>
            <a:off x="358776" y="5629807"/>
            <a:ext cx="9518649" cy="302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None/>
              <a:tabLst/>
              <a:defRPr sz="1500" i="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Pct val="80000"/>
              <a:buFontTx/>
              <a:buNone/>
              <a:tabLst/>
              <a:defRPr sz="2000" i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Tx/>
              <a:buNone/>
              <a:tabLst/>
              <a:defRPr sz="1800" i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Tx/>
              <a:buNone/>
              <a:tabLst/>
              <a:defRPr sz="1600" i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Tx/>
              <a:buNone/>
              <a:tabLst/>
              <a:defRPr sz="1600" i="1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Pct val="80000"/>
              <a:buNone/>
              <a:tabLst>
                <a:tab pos="1274763" algn="l"/>
              </a:tabLst>
              <a:defRPr sz="1600" i="1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Pct val="80000"/>
              <a:buNone/>
              <a:tabLst>
                <a:tab pos="1274763" algn="l"/>
              </a:tabLst>
              <a:defRPr sz="1600" i="1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Pct val="80000"/>
              <a:buNone/>
              <a:tabLst>
                <a:tab pos="1274763" algn="l"/>
              </a:tabLst>
              <a:defRPr sz="1600" i="1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Pct val="80000"/>
              <a:buNone/>
              <a:tabLst>
                <a:tab pos="1274763" algn="l"/>
              </a:tabLst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k-SK" sz="1800" dirty="0"/>
              <a:t>        Richard Imrich</a:t>
            </a:r>
          </a:p>
        </p:txBody>
      </p:sp>
    </p:spTree>
    <p:extLst>
      <p:ext uri="{BB962C8B-B14F-4D97-AF65-F5344CB8AC3E}">
        <p14:creationId xmlns:p14="http://schemas.microsoft.com/office/powerpoint/2010/main" val="157588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Vnútorné prostredie a zdravie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Richard Imrich</a:t>
            </a:r>
          </a:p>
        </p:txBody>
      </p:sp>
    </p:spTree>
    <p:extLst>
      <p:ext uri="{BB962C8B-B14F-4D97-AF65-F5344CB8AC3E}">
        <p14:creationId xmlns:p14="http://schemas.microsoft.com/office/powerpoint/2010/main" val="266322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Vnútorné prostredie a zdravie</a:t>
            </a:r>
          </a:p>
        </p:txBody>
      </p:sp>
      <p:pic>
        <p:nvPicPr>
          <p:cNvPr id="1026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213" y="1484784"/>
            <a:ext cx="9680398" cy="5445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324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Vnútorné prostredie a zdravie</a:t>
            </a:r>
          </a:p>
        </p:txBody>
      </p:sp>
      <p:pic>
        <p:nvPicPr>
          <p:cNvPr id="26628" name="Picture 4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514" y="1484784"/>
            <a:ext cx="9155795" cy="7331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98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Vnútorné prostredie a zdravie</a:t>
            </a:r>
          </a:p>
        </p:txBody>
      </p:sp>
      <p:pic>
        <p:nvPicPr>
          <p:cNvPr id="27650" name="Picture 2" descr="VÃ½sledok vyhÄ¾adÃ¡vania obrÃ¡zkov pre dopyt poor living condition indo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362" y="1484784"/>
            <a:ext cx="9182100" cy="5981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96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Elementy zdravej budovy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7087" y="1844824"/>
            <a:ext cx="8229600" cy="4625609"/>
          </a:xfrm>
        </p:spPr>
        <p:txBody>
          <a:bodyPr>
            <a:normAutofit/>
          </a:bodyPr>
          <a:lstStyle/>
          <a:p>
            <a:r>
              <a:rPr lang="sk-SK" dirty="0"/>
              <a:t>Kvalita ovzdušia</a:t>
            </a:r>
          </a:p>
          <a:p>
            <a:r>
              <a:rPr lang="sk-SK" dirty="0"/>
              <a:t>Tepelná kontrola</a:t>
            </a:r>
          </a:p>
          <a:p>
            <a:r>
              <a:rPr lang="sk-SK" dirty="0"/>
              <a:t>Svetelné podmienky</a:t>
            </a:r>
          </a:p>
          <a:p>
            <a:r>
              <a:rPr lang="sk-SK" dirty="0"/>
              <a:t>Ergonómia a</a:t>
            </a:r>
          </a:p>
          <a:p>
            <a:pPr>
              <a:buNone/>
            </a:pPr>
            <a:r>
              <a:rPr lang="sk-SK" dirty="0"/>
              <a:t>    environmentálna kvalita </a:t>
            </a:r>
          </a:p>
          <a:p>
            <a:r>
              <a:rPr lang="sk-SK" dirty="0"/>
              <a:t>Prístup k prírodnému prirodzenému prostrediu</a:t>
            </a:r>
          </a:p>
          <a:p>
            <a:r>
              <a:rPr lang="sk-SK" dirty="0"/>
              <a:t>Využitie krajiny a doprava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7283052" y="55506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orbel"/>
              </a:rPr>
              <a:t>Center for Building Performance and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dirty="0" err="1">
                <a:solidFill>
                  <a:prstClr val="black"/>
                </a:solidFill>
                <a:latin typeface="Corbel"/>
              </a:rPr>
              <a:t>Diagnostics</a:t>
            </a:r>
            <a:r>
              <a:rPr lang="sk-SK" dirty="0">
                <a:solidFill>
                  <a:prstClr val="black"/>
                </a:solidFill>
                <a:latin typeface="Corbel"/>
              </a:rPr>
              <a:t>/</a:t>
            </a:r>
            <a:r>
              <a:rPr lang="sk-SK" dirty="0" err="1">
                <a:solidFill>
                  <a:prstClr val="black"/>
                </a:solidFill>
                <a:latin typeface="Corbel"/>
              </a:rPr>
              <a:t>Advanced</a:t>
            </a:r>
            <a:r>
              <a:rPr lang="sk-SK" dirty="0">
                <a:solidFill>
                  <a:prstClr val="black"/>
                </a:solidFill>
                <a:latin typeface="Corbel"/>
              </a:rPr>
              <a:t> </a:t>
            </a:r>
            <a:r>
              <a:rPr lang="sk-SK" dirty="0" err="1">
                <a:solidFill>
                  <a:prstClr val="black"/>
                </a:solidFill>
                <a:latin typeface="Corbel"/>
              </a:rPr>
              <a:t>Building</a:t>
            </a:r>
            <a:r>
              <a:rPr lang="sk-SK" dirty="0">
                <a:solidFill>
                  <a:prstClr val="black"/>
                </a:solidFill>
                <a:latin typeface="Corbel"/>
              </a:rPr>
              <a:t> </a:t>
            </a:r>
            <a:r>
              <a:rPr lang="sk-SK" dirty="0" err="1">
                <a:solidFill>
                  <a:prstClr val="black"/>
                </a:solidFill>
                <a:latin typeface="Corbel"/>
              </a:rPr>
              <a:t>Systems</a:t>
            </a:r>
            <a:endParaRPr lang="sk-SK" dirty="0">
              <a:solidFill>
                <a:prstClr val="black"/>
              </a:solidFill>
              <a:latin typeface="Corbel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dirty="0" err="1">
                <a:solidFill>
                  <a:prstClr val="black"/>
                </a:solidFill>
                <a:latin typeface="Corbel"/>
              </a:rPr>
              <a:t>Integration</a:t>
            </a:r>
            <a:r>
              <a:rPr lang="sk-SK" dirty="0">
                <a:solidFill>
                  <a:prstClr val="black"/>
                </a:solidFill>
                <a:latin typeface="Corbel"/>
              </a:rPr>
              <a:t> </a:t>
            </a:r>
            <a:r>
              <a:rPr lang="sk-SK" dirty="0" err="1">
                <a:solidFill>
                  <a:prstClr val="black"/>
                </a:solidFill>
                <a:latin typeface="Corbel"/>
              </a:rPr>
              <a:t>Consortium</a:t>
            </a:r>
            <a:r>
              <a:rPr lang="sk-SK" dirty="0">
                <a:solidFill>
                  <a:prstClr val="black"/>
                </a:solidFill>
                <a:latin typeface="Corbel"/>
              </a:rPr>
              <a:t> 2005</a:t>
            </a:r>
          </a:p>
        </p:txBody>
      </p:sp>
      <p:pic>
        <p:nvPicPr>
          <p:cNvPr id="11268" name="Picture 4" descr="VÃ½sledok vyhÄ¾adÃ¡vania obrÃ¡zkov pre dopyt masdar 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8615" y="1501881"/>
            <a:ext cx="3936437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270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Kvalita ovzdušia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7788" y="1772816"/>
            <a:ext cx="10873208" cy="4625609"/>
          </a:xfrm>
        </p:spPr>
        <p:txBody>
          <a:bodyPr/>
          <a:lstStyle/>
          <a:p>
            <a:r>
              <a:rPr lang="sk-SK" dirty="0"/>
              <a:t>Závislosť na kvalite ovzdušia vo vonkajšom prostredí</a:t>
            </a:r>
          </a:p>
          <a:p>
            <a:r>
              <a:rPr lang="sk-SK" dirty="0"/>
              <a:t>Maximalizácia prirodzenej ventilácie</a:t>
            </a:r>
          </a:p>
          <a:p>
            <a:r>
              <a:rPr lang="sk-SK" dirty="0"/>
              <a:t>Oddelenie ventilácie od tepelnej kontroly</a:t>
            </a:r>
          </a:p>
          <a:p>
            <a:r>
              <a:rPr lang="sk-SK" dirty="0"/>
              <a:t>Zníženie počtu ochorení dýchacích ciest o 9-20% </a:t>
            </a:r>
          </a:p>
          <a:p>
            <a:r>
              <a:rPr lang="sk-SK" dirty="0"/>
              <a:t>Redukcia alergických príznakov v peľovej sezóne</a:t>
            </a:r>
          </a:p>
        </p:txBody>
      </p:sp>
      <p:sp>
        <p:nvSpPr>
          <p:cNvPr id="4" name="Obdĺžnik 3"/>
          <p:cNvSpPr/>
          <p:nvPr/>
        </p:nvSpPr>
        <p:spPr>
          <a:xfrm>
            <a:off x="5662364" y="5164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orbel"/>
              </a:rPr>
              <a:t>Fisk WJ, Rosenfeld AH. 1997. Estimates of improved productivity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orbel"/>
              </a:rPr>
              <a:t>and health from better indoor environments. Indoor Air</a:t>
            </a:r>
            <a:r>
              <a:rPr lang="sk-SK" dirty="0">
                <a:solidFill>
                  <a:prstClr val="black"/>
                </a:solidFill>
                <a:latin typeface="Corbel"/>
              </a:rPr>
              <a:t> 7:158–172.</a:t>
            </a:r>
          </a:p>
        </p:txBody>
      </p:sp>
      <p:pic>
        <p:nvPicPr>
          <p:cNvPr id="10242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980" y="5079852"/>
            <a:ext cx="2664296" cy="1394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468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Tepelná kontrola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5780" y="1772817"/>
            <a:ext cx="9669760" cy="4625609"/>
          </a:xfrm>
        </p:spPr>
        <p:txBody>
          <a:bodyPr/>
          <a:lstStyle/>
          <a:p>
            <a:r>
              <a:rPr lang="sk-SK" dirty="0"/>
              <a:t>Oddelenie od ventilácie</a:t>
            </a:r>
          </a:p>
          <a:p>
            <a:r>
              <a:rPr lang="sk-SK" dirty="0"/>
              <a:t>Individuálna tepelná kontrola</a:t>
            </a:r>
          </a:p>
          <a:p>
            <a:r>
              <a:rPr lang="sk-SK" dirty="0"/>
              <a:t>Zníženie príznakov syndrómu </a:t>
            </a:r>
          </a:p>
          <a:p>
            <a:pPr>
              <a:buNone/>
            </a:pPr>
            <a:r>
              <a:rPr lang="sk-SK" dirty="0"/>
              <a:t>    chorej budovy o asi 20%</a:t>
            </a:r>
          </a:p>
          <a:p>
            <a:r>
              <a:rPr lang="sk-SK" dirty="0"/>
              <a:t>Zvýšenie produktivity práce o takmer 3%</a:t>
            </a:r>
          </a:p>
          <a:p>
            <a:r>
              <a:rPr lang="sk-SK" dirty="0"/>
              <a:t>Úspora nákladov na kúrenie a chladenie až 25% 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5204516" y="5234634"/>
            <a:ext cx="63557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orbel"/>
              </a:rPr>
              <a:t>Wyon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 DP. 1996. Indoor Environmental Effects on Productivity. In: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orbel"/>
              </a:rPr>
              <a:t>Proceedings of IAQ96. Paths to Better Building Environments,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orbel"/>
              </a:rPr>
              <a:t>Baltimore, MD. </a:t>
            </a:r>
            <a:r>
              <a:rPr lang="en-US" dirty="0" err="1">
                <a:solidFill>
                  <a:prstClr val="black"/>
                </a:solidFill>
                <a:latin typeface="Corbel"/>
              </a:rPr>
              <a:t>Atlanta:American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 Society of Heating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orbel"/>
              </a:rPr>
              <a:t>Refrigerating and Air-Conditioning Engineers, Inc., 5–15.</a:t>
            </a:r>
            <a:endParaRPr lang="sk-SK" dirty="0">
              <a:solidFill>
                <a:prstClr val="black"/>
              </a:solidFill>
              <a:latin typeface="Corbel"/>
            </a:endParaRPr>
          </a:p>
        </p:txBody>
      </p:sp>
      <p:pic>
        <p:nvPicPr>
          <p:cNvPr id="9218" name="Picture 2" descr="VÃ½sledok vyhÄ¾adÃ¡vania obrÃ¡zkov pre dopyt kachlova pec skanz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5959" y="1525689"/>
            <a:ext cx="3024336" cy="2268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6167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theme/theme1.xml><?xml version="1.0" encoding="utf-8"?>
<a:theme xmlns:a="http://schemas.openxmlformats.org/drawingml/2006/main" name="VELUX 16-9">
  <a:themeElements>
    <a:clrScheme name="VELUX">
      <a:dk1>
        <a:srgbClr val="000000"/>
      </a:dk1>
      <a:lt1>
        <a:srgbClr val="FFFFFF"/>
      </a:lt1>
      <a:dk2>
        <a:srgbClr val="000000"/>
      </a:dk2>
      <a:lt2>
        <a:srgbClr val="737371"/>
      </a:lt2>
      <a:accent1>
        <a:srgbClr val="FF0000"/>
      </a:accent1>
      <a:accent2>
        <a:srgbClr val="A9CAE4"/>
      </a:accent2>
      <a:accent3>
        <a:srgbClr val="E0E0DD"/>
      </a:accent3>
      <a:accent4>
        <a:srgbClr val="000000"/>
      </a:accent4>
      <a:accent5>
        <a:srgbClr val="FFAAAA"/>
      </a:accent5>
      <a:accent6>
        <a:srgbClr val="99B7CF"/>
      </a:accent6>
      <a:hlink>
        <a:srgbClr val="192E4F"/>
      </a:hlink>
      <a:folHlink>
        <a:srgbClr val="456B99"/>
      </a:folHlink>
    </a:clrScheme>
    <a:fontScheme name="VeluxForOffice">
      <a:majorFont>
        <a:latin typeface="VeluxForOffice"/>
        <a:ea typeface=""/>
        <a:cs typeface=""/>
      </a:majorFont>
      <a:minorFont>
        <a:latin typeface="VeluxFor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5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06000"/>
          </a:lnSpc>
          <a:spcBef>
            <a:spcPts val="0"/>
          </a:spcBef>
          <a:defRPr sz="15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93CF72F1-A582-4AFF-9CB3-89C9DAD4CFC3}" vid="{83CD15BD-B6EE-47F1-8617-B5275EFAB6C6}"/>
    </a:ext>
  </a:extLst>
</a:theme>
</file>

<file path=ppt/theme/theme2.xml><?xml version="1.0" encoding="utf-8"?>
<a:theme xmlns:a="http://schemas.openxmlformats.org/drawingml/2006/main" name="1_VELUX 16-9">
  <a:themeElements>
    <a:clrScheme name="VELUX">
      <a:dk1>
        <a:srgbClr val="000000"/>
      </a:dk1>
      <a:lt1>
        <a:srgbClr val="FFFFFF"/>
      </a:lt1>
      <a:dk2>
        <a:srgbClr val="000000"/>
      </a:dk2>
      <a:lt2>
        <a:srgbClr val="737371"/>
      </a:lt2>
      <a:accent1>
        <a:srgbClr val="FF0000"/>
      </a:accent1>
      <a:accent2>
        <a:srgbClr val="A9CAE4"/>
      </a:accent2>
      <a:accent3>
        <a:srgbClr val="E0E0DD"/>
      </a:accent3>
      <a:accent4>
        <a:srgbClr val="000000"/>
      </a:accent4>
      <a:accent5>
        <a:srgbClr val="FFAAAA"/>
      </a:accent5>
      <a:accent6>
        <a:srgbClr val="99B7CF"/>
      </a:accent6>
      <a:hlink>
        <a:srgbClr val="192E4F"/>
      </a:hlink>
      <a:folHlink>
        <a:srgbClr val="456B99"/>
      </a:folHlink>
    </a:clrScheme>
    <a:fontScheme name="VeluxForOffice">
      <a:majorFont>
        <a:latin typeface="VeluxForOffice"/>
        <a:ea typeface=""/>
        <a:cs typeface=""/>
      </a:majorFont>
      <a:minorFont>
        <a:latin typeface="VeluxFor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5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06000"/>
          </a:lnSpc>
          <a:spcBef>
            <a:spcPts val="0"/>
          </a:spcBef>
          <a:defRPr sz="15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93CF72F1-A582-4AFF-9CB3-89C9DAD4CFC3}" vid="{83CD15BD-B6EE-47F1-8617-B5275EFAB6C6}"/>
    </a:ext>
  </a:extLst>
</a:theme>
</file>

<file path=ppt/theme/theme3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VELUX 16-9">
  <a:themeElements>
    <a:clrScheme name="VELUX">
      <a:dk1>
        <a:srgbClr val="000000"/>
      </a:dk1>
      <a:lt1>
        <a:srgbClr val="FFFFFF"/>
      </a:lt1>
      <a:dk2>
        <a:srgbClr val="000000"/>
      </a:dk2>
      <a:lt2>
        <a:srgbClr val="737371"/>
      </a:lt2>
      <a:accent1>
        <a:srgbClr val="FF0000"/>
      </a:accent1>
      <a:accent2>
        <a:srgbClr val="A9CAE4"/>
      </a:accent2>
      <a:accent3>
        <a:srgbClr val="E0E0DD"/>
      </a:accent3>
      <a:accent4>
        <a:srgbClr val="737373"/>
      </a:accent4>
      <a:accent5>
        <a:srgbClr val="CA6A75"/>
      </a:accent5>
      <a:accent6>
        <a:srgbClr val="456B99"/>
      </a:accent6>
      <a:hlink>
        <a:srgbClr val="192E4F"/>
      </a:hlink>
      <a:folHlink>
        <a:srgbClr val="456B99"/>
      </a:folHlink>
    </a:clrScheme>
    <a:fontScheme name="Velux">
      <a:majorFont>
        <a:latin typeface="VeluxForOffice"/>
        <a:ea typeface=""/>
        <a:cs typeface=""/>
      </a:majorFont>
      <a:minorFont>
        <a:latin typeface="VeluxFor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9C6D0839-5C82-4412-8455-D88FA4817E22}" vid="{FE904CDF-4DD2-4192-AC45-8DC3D70787E5}"/>
    </a:ext>
  </a:extLst>
</a:theme>
</file>

<file path=ppt/theme/theme5.xml><?xml version="1.0" encoding="utf-8"?>
<a:theme xmlns:a="http://schemas.openxmlformats.org/drawingml/2006/main" name="Office Theme">
  <a:themeElements>
    <a:clrScheme name="VELUX">
      <a:dk1>
        <a:srgbClr val="000000"/>
      </a:dk1>
      <a:lt1>
        <a:srgbClr val="FFFFFF"/>
      </a:lt1>
      <a:dk2>
        <a:srgbClr val="000000"/>
      </a:dk2>
      <a:lt2>
        <a:srgbClr val="737371"/>
      </a:lt2>
      <a:accent1>
        <a:srgbClr val="FF0000"/>
      </a:accent1>
      <a:accent2>
        <a:srgbClr val="A9CAE4"/>
      </a:accent2>
      <a:accent3>
        <a:srgbClr val="E0E0DD"/>
      </a:accent3>
      <a:accent4>
        <a:srgbClr val="000000"/>
      </a:accent4>
      <a:accent5>
        <a:srgbClr val="FFAAAA"/>
      </a:accent5>
      <a:accent6>
        <a:srgbClr val="99B7CF"/>
      </a:accent6>
      <a:hlink>
        <a:srgbClr val="192E4F"/>
      </a:hlink>
      <a:folHlink>
        <a:srgbClr val="456B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672</Words>
  <Application>Microsoft Office PowerPoint</Application>
  <PresentationFormat>Vlastná</PresentationFormat>
  <Paragraphs>103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17</vt:i4>
      </vt:variant>
    </vt:vector>
  </HeadingPairs>
  <TitlesOfParts>
    <vt:vector size="28" baseType="lpstr">
      <vt:lpstr>Wingdings 2</vt:lpstr>
      <vt:lpstr>Wingdings</vt:lpstr>
      <vt:lpstr>VeluxForOffice</vt:lpstr>
      <vt:lpstr>Corbel</vt:lpstr>
      <vt:lpstr>Wingdings 3</vt:lpstr>
      <vt:lpstr>Arial</vt:lpstr>
      <vt:lpstr>Verdana</vt:lpstr>
      <vt:lpstr>VELUX 16-9</vt:lpstr>
      <vt:lpstr>1_VELUX 16-9</vt:lpstr>
      <vt:lpstr>Modul</vt:lpstr>
      <vt:lpstr>2_VELUX 16-9</vt:lpstr>
      <vt:lpstr>Healthy home academy</vt:lpstr>
      <vt:lpstr>// Vnútorné prostredie a zdravie</vt:lpstr>
      <vt:lpstr>Vnútorné prostredie a zdravie</vt:lpstr>
      <vt:lpstr>Vnútorné prostredie a zdravie</vt:lpstr>
      <vt:lpstr>Vnútorné prostredie a zdravie</vt:lpstr>
      <vt:lpstr>Vnútorné prostredie a zdravie</vt:lpstr>
      <vt:lpstr>Elementy zdravej budovy</vt:lpstr>
      <vt:lpstr>Kvalita ovzdušia</vt:lpstr>
      <vt:lpstr>Tepelná kontrola</vt:lpstr>
      <vt:lpstr>Svetelné podmienky</vt:lpstr>
      <vt:lpstr>Ergonómia a environmentálna kvalita interiéru</vt:lpstr>
      <vt:lpstr>Prístup k prírodnému prirodzenému prostrediu</vt:lpstr>
      <vt:lpstr>Využitie krajiny a doprava</vt:lpstr>
      <vt:lpstr>Syndróm chorej budovy</vt:lpstr>
      <vt:lpstr>Hypersenzitivita na vlhkosť a plesne</vt:lpstr>
      <vt:lpstr>ASIA syndróm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2016-11-13T05:52:50Z</dcterms:created>
  <dcterms:modified xsi:type="dcterms:W3CDTF">2018-05-31T06:11:34Z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