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>
  <p:sldMasterIdLst>
    <p:sldMasterId id="2147483648" r:id="rId1"/>
    <p:sldMasterId id="2147483765" r:id="rId2"/>
    <p:sldMasterId id="2147483808" r:id="rId3"/>
  </p:sldMasterIdLst>
  <p:notesMasterIdLst>
    <p:notesMasterId r:id="rId19"/>
  </p:notesMasterIdLst>
  <p:handoutMasterIdLst>
    <p:handoutMasterId r:id="rId20"/>
  </p:handoutMasterIdLst>
  <p:sldIdLst>
    <p:sldId id="603" r:id="rId4"/>
    <p:sldId id="643" r:id="rId5"/>
    <p:sldId id="625" r:id="rId6"/>
    <p:sldId id="626" r:id="rId7"/>
    <p:sldId id="627" r:id="rId8"/>
    <p:sldId id="628" r:id="rId9"/>
    <p:sldId id="629" r:id="rId10"/>
    <p:sldId id="630" r:id="rId11"/>
    <p:sldId id="631" r:id="rId12"/>
    <p:sldId id="632" r:id="rId13"/>
    <p:sldId id="633" r:id="rId14"/>
    <p:sldId id="634" r:id="rId15"/>
    <p:sldId id="635" r:id="rId16"/>
    <p:sldId id="636" r:id="rId17"/>
    <p:sldId id="637" r:id="rId18"/>
  </p:sldIdLst>
  <p:sldSz cx="12188825" cy="6858000"/>
  <p:notesSz cx="6669088" cy="9926638"/>
  <p:embeddedFontLs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eluxForOffice" panose="020B0604020202020204" charset="0"/>
      <p:regular r:id="rId29"/>
      <p:bold r:id="rId30"/>
      <p:italic r:id="rId31"/>
      <p:boldItalic r:id="rId32"/>
    </p:embeddedFont>
    <p:embeddedFont>
      <p:font typeface="Wingdings 3" panose="05040102010807070707" pitchFamily="18" charset="2"/>
      <p:regular r:id="rId33"/>
    </p:embeddedFont>
    <p:embeddedFont>
      <p:font typeface="VeluxForOffice" panose="020B0604020202020204" charset="0"/>
      <p:regular r:id="rId29"/>
      <p:bold r:id="rId30"/>
      <p:italic r:id="rId31"/>
      <p:boldItalic r:id="rId32"/>
    </p:embeddedFont>
  </p:embeddedFontLst>
  <p:custDataLst>
    <p:tags r:id="rId34"/>
  </p:custDataLst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09493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18987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28480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37973" algn="l" rtl="0" eaLnBrk="0" fontAlgn="base" hangingPunct="0">
      <a:spcBef>
        <a:spcPct val="2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47467" algn="l" defTabSz="1218987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56960" algn="l" defTabSz="1218987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66453" algn="l" defTabSz="1218987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75947" algn="l" defTabSz="1218987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7D4F4AC-E34C-46C3-8122-51407575041C}">
          <p14:sldIdLst>
            <p14:sldId id="603"/>
          </p14:sldIdLst>
        </p14:section>
        <p14:section name="Untitled Section" id="{DA51FC0B-04B6-415F-9511-C461F2A78525}">
          <p14:sldIdLst>
            <p14:sldId id="643"/>
            <p14:sldId id="625"/>
            <p14:sldId id="626"/>
            <p14:sldId id="627"/>
            <p14:sldId id="628"/>
            <p14:sldId id="629"/>
            <p14:sldId id="630"/>
            <p14:sldId id="631"/>
            <p14:sldId id="632"/>
            <p14:sldId id="633"/>
            <p14:sldId id="634"/>
            <p14:sldId id="635"/>
            <p14:sldId id="636"/>
            <p14:sldId id="63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tor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6F5"/>
    <a:srgbClr val="B0B0B0"/>
    <a:srgbClr val="456B99"/>
    <a:srgbClr val="C4C4C4"/>
    <a:srgbClr val="FF0000"/>
    <a:srgbClr val="E0E0DD"/>
    <a:srgbClr val="F9F9F9"/>
    <a:srgbClr val="E0E0E0"/>
    <a:srgbClr val="FF7C80"/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8" autoAdjust="0"/>
    <p:restoredTop sz="94410" autoAdjust="0"/>
  </p:normalViewPr>
  <p:slideViewPr>
    <p:cSldViewPr>
      <p:cViewPr varScale="1">
        <p:scale>
          <a:sx n="108" d="100"/>
          <a:sy n="108" d="100"/>
        </p:scale>
        <p:origin x="78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8148"/>
    </p:cViewPr>
  </p:sorterViewPr>
  <p:notesViewPr>
    <p:cSldViewPr showGuides="1">
      <p:cViewPr varScale="1">
        <p:scale>
          <a:sx n="79" d="100"/>
          <a:sy n="79" d="100"/>
        </p:scale>
        <p:origin x="238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da-DK" sz="1000" dirty="0">
              <a:latin typeface="VeluxForOffice" panose="02000506030000020004" pitchFamily="2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da-DK" sz="1000" dirty="0">
              <a:latin typeface="VeluxForOffice" panose="02000506030000020004" pitchFamily="2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da-DK" sz="1000" dirty="0">
              <a:latin typeface="VeluxForOffice" panose="02000506030000020004" pitchFamily="2" charset="0"/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556E1EFB-15C5-4571-A732-6A6BE8312F7C}" type="slidenum">
              <a:rPr lang="da-DK" sz="1000">
                <a:latin typeface="VeluxForOffice" panose="02000506030000020004" pitchFamily="2" charset="0"/>
              </a:rPr>
              <a:pPr/>
              <a:t>‹#›</a:t>
            </a:fld>
            <a:endParaRPr lang="da-DK" sz="1000" dirty="0">
              <a:latin typeface="VeluxForOffice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199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latin typeface="VeluxForOffice" panose="02000506030000020004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>
                <a:latin typeface="VeluxForOffice" panose="02000506030000020004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8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latin typeface="VeluxForOffice" panose="02000506030000020004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>
                <a:latin typeface="VeluxForOffice" panose="02000506030000020004" pitchFamily="2" charset="0"/>
              </a:defRPr>
            </a:lvl1pPr>
          </a:lstStyle>
          <a:p>
            <a:fld id="{E42D5656-607A-4D7D-BA5C-D07045B5FEE8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775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rtl="0" eaLnBrk="0" fontAlgn="base" hangingPunct="0">
      <a:spcBef>
        <a:spcPts val="600"/>
      </a:spcBef>
      <a:spcAft>
        <a:spcPct val="0"/>
      </a:spcAft>
      <a:buFont typeface="Arial" panose="020B0604020202020204" pitchFamily="34" charset="0"/>
      <a:buChar char="​"/>
      <a:defRPr sz="1600" kern="1200">
        <a:solidFill>
          <a:schemeClr val="tx1"/>
        </a:solidFill>
        <a:latin typeface="VeluxForOffice" panose="02000506030000020004" pitchFamily="2" charset="0"/>
        <a:ea typeface="+mn-ea"/>
        <a:cs typeface="+mn-cs"/>
      </a:defRPr>
    </a:lvl1pPr>
    <a:lvl2pPr marL="180000" indent="-180000" algn="l" rtl="0" eaLnBrk="0" fontAlgn="base" hangingPunct="0">
      <a:spcBef>
        <a:spcPts val="600"/>
      </a:spcBef>
      <a:spcAft>
        <a:spcPct val="0"/>
      </a:spcAft>
      <a:buClr>
        <a:srgbClr val="FF0000"/>
      </a:buClr>
      <a:buFont typeface="Wingdings 3" panose="05040102010807070707" pitchFamily="18" charset="2"/>
      <a:buChar char="}"/>
      <a:defRPr sz="1600" kern="1200">
        <a:solidFill>
          <a:schemeClr val="tx1"/>
        </a:solidFill>
        <a:latin typeface="VeluxForOffice" panose="02000506030000020004" pitchFamily="2" charset="0"/>
        <a:ea typeface="+mn-ea"/>
        <a:cs typeface="+mn-cs"/>
      </a:defRPr>
    </a:lvl2pPr>
    <a:lvl3pPr marL="360000" indent="-180000" algn="l" rtl="0" eaLnBrk="0" fontAlgn="base" hangingPunct="0">
      <a:spcBef>
        <a:spcPts val="600"/>
      </a:spcBef>
      <a:spcAft>
        <a:spcPct val="0"/>
      </a:spcAft>
      <a:buClr>
        <a:srgbClr val="FF0000"/>
      </a:buClr>
      <a:buFont typeface="Wingdings 3" panose="05040102010807070707" pitchFamily="18" charset="2"/>
      <a:buChar char="}"/>
      <a:defRPr sz="1600" kern="1200">
        <a:solidFill>
          <a:schemeClr val="tx1"/>
        </a:solidFill>
        <a:latin typeface="VeluxForOffice" panose="02000506030000020004" pitchFamily="2" charset="0"/>
        <a:ea typeface="+mn-ea"/>
        <a:cs typeface="+mn-cs"/>
      </a:defRPr>
    </a:lvl3pPr>
    <a:lvl4pPr marL="540000" indent="-180000" algn="l" rtl="0" eaLnBrk="0" fontAlgn="base" hangingPunct="0">
      <a:spcBef>
        <a:spcPts val="600"/>
      </a:spcBef>
      <a:spcAft>
        <a:spcPct val="0"/>
      </a:spcAft>
      <a:buClr>
        <a:srgbClr val="FF0000"/>
      </a:buClr>
      <a:buFont typeface="Wingdings 3" panose="05040102010807070707" pitchFamily="18" charset="2"/>
      <a:buChar char="}"/>
      <a:defRPr sz="1600" kern="1200">
        <a:solidFill>
          <a:schemeClr val="tx1"/>
        </a:solidFill>
        <a:latin typeface="VeluxForOffice" panose="02000506030000020004" pitchFamily="2" charset="0"/>
        <a:ea typeface="+mn-ea"/>
        <a:cs typeface="+mn-cs"/>
      </a:defRPr>
    </a:lvl4pPr>
    <a:lvl5pPr marL="720000" indent="-180000" algn="l" rtl="0" eaLnBrk="0" fontAlgn="base" hangingPunct="0">
      <a:spcBef>
        <a:spcPts val="600"/>
      </a:spcBef>
      <a:spcAft>
        <a:spcPct val="0"/>
      </a:spcAft>
      <a:buClr>
        <a:srgbClr val="FF0000"/>
      </a:buClr>
      <a:buFont typeface="Wingdings 3" panose="05040102010807070707" pitchFamily="18" charset="2"/>
      <a:buChar char="}"/>
      <a:defRPr sz="1600" kern="1200">
        <a:solidFill>
          <a:schemeClr val="tx1"/>
        </a:solidFill>
        <a:latin typeface="VeluxForOffice" panose="02000506030000020004" pitchFamily="2" charset="0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6266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ECCCA-9915-4A1A-B9A8-9F141B987F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684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ECCCA-9915-4A1A-B9A8-9F141B987F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235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ECCCA-9915-4A1A-B9A8-9F141B987F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657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ECCCA-9915-4A1A-B9A8-9F141B987F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4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ECCCA-9915-4A1A-B9A8-9F141B987F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663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5656-607A-4D7D-BA5C-D07045B5FEE8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69414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dirty="0">
              <a:effectLst/>
              <a:latin typeface="VeluxForOffice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D5656-607A-4D7D-BA5C-D07045B5FEE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83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file:///U:\Velux\WORK\Logo%20red255.emf" TargetMode="External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3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14.png"/><Relationship Id="rId10" Type="http://schemas.openxmlformats.org/officeDocument/2006/relationships/image" Target="../media/image33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88825" cy="6858000"/>
          </a:xfrm>
          <a:noFill/>
        </p:spPr>
        <p:txBody>
          <a:bodyPr tIns="2628000" anchor="ctr" anchorCtr="0">
            <a:normAutofit/>
          </a:bodyPr>
          <a:lstStyle>
            <a:lvl1pPr marL="0" indent="0" algn="ctr">
              <a:buFontTx/>
              <a:buNone/>
              <a:defRPr sz="2100" baseline="0"/>
            </a:lvl1pPr>
          </a:lstStyle>
          <a:p>
            <a:r>
              <a:rPr lang="en-GB" dirty="0"/>
              <a:t>Click here and insert picture via Add Images button in VELUX ribbon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2105025"/>
            <a:ext cx="9518649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1" i="0"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43029" name="Rectangle 21" hidden="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8776" y="7004224"/>
            <a:ext cx="489154" cy="241200"/>
          </a:xfrm>
        </p:spPr>
        <p:txBody>
          <a:bodyPr/>
          <a:lstStyle>
            <a:lvl1pPr>
              <a:defRPr sz="100"/>
            </a:lvl1pPr>
          </a:lstStyle>
          <a:p>
            <a:fld id="{1A17C83B-5FE3-4737-A842-C0492A7A61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0" y="360000"/>
            <a:ext cx="1173600" cy="392400"/>
          </a:xfrm>
          <a:blipFill>
            <a:blip r:embed="rId2"/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284984"/>
            <a:ext cx="9518649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FLD_Presenter_Place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260648"/>
            <a:ext cx="9518650" cy="310731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500" i="0" cap="all" baseline="0"/>
            </a:lvl1pPr>
            <a:lvl2pPr marL="0" indent="0">
              <a:buFont typeface="Arial" panose="020B0604020202020204" pitchFamily="34" charset="0"/>
              <a:buNone/>
              <a:defRPr sz="1500" cap="all" baseline="0"/>
            </a:lvl2pPr>
            <a:lvl3pPr marL="0" indent="0">
              <a:buFont typeface="Arial" panose="020B0604020202020204" pitchFamily="34" charset="0"/>
              <a:buNone/>
              <a:defRPr sz="1500" cap="all" baseline="0"/>
            </a:lvl3pPr>
            <a:lvl4pPr marL="0" indent="0">
              <a:buFont typeface="Arial" panose="020B0604020202020204" pitchFamily="34" charset="0"/>
              <a:buNone/>
              <a:defRPr sz="1500" cap="all" baseline="0"/>
            </a:lvl4pPr>
            <a:lvl5pPr marL="0" indent="0">
              <a:buFont typeface="Arial" panose="020B0604020202020204" pitchFamily="34" charset="0"/>
              <a:buNone/>
              <a:defRPr sz="1500" cap="all" baseline="0"/>
            </a:lvl5pPr>
          </a:lstStyle>
          <a:p>
            <a:pPr lvl="0"/>
            <a:r>
              <a:rPr lang="en-GB" dirty="0"/>
              <a:t>Click to add Presenter / Place</a:t>
            </a:r>
          </a:p>
        </p:txBody>
      </p:sp>
      <p:sp>
        <p:nvSpPr>
          <p:cNvPr id="6" name="Date_DateCustomA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609333"/>
            <a:ext cx="9518650" cy="263383"/>
          </a:xfr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 sz="1500" i="0" cap="all" baseline="0"/>
            </a:lvl1pPr>
            <a:lvl2pPr marL="0" indent="0">
              <a:buFont typeface="Arial" panose="020B0604020202020204" pitchFamily="34" charset="0"/>
              <a:buNone/>
              <a:defRPr sz="1500"/>
            </a:lvl2pPr>
            <a:lvl3pPr marL="0" indent="0">
              <a:buFont typeface="Arial" panose="020B0604020202020204" pitchFamily="34" charset="0"/>
              <a:buNone/>
              <a:defRPr sz="1500"/>
            </a:lvl3pPr>
            <a:lvl4pPr marL="0" indent="0">
              <a:buFont typeface="Arial" panose="020B0604020202020204" pitchFamily="34" charset="0"/>
              <a:buNone/>
              <a:defRPr sz="1500"/>
            </a:lvl4pPr>
            <a:lvl5pPr marL="0" indent="0"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13" name="Date Placeholder 12" hidden="1"/>
          <p:cNvSpPr>
            <a:spLocks noGrp="1"/>
          </p:cNvSpPr>
          <p:nvPr>
            <p:ph type="dt" sz="half" idx="18"/>
          </p:nvPr>
        </p:nvSpPr>
        <p:spPr>
          <a:xfrm>
            <a:off x="847931" y="7004224"/>
            <a:ext cx="2200070" cy="240868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4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7408" y="1238251"/>
            <a:ext cx="6592668" cy="496728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88200" y="1238251"/>
            <a:ext cx="4640263" cy="2363787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188201" y="3840164"/>
            <a:ext cx="4640262" cy="2365376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2" name="Date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51776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+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7408" y="1238251"/>
            <a:ext cx="6592667" cy="496728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88201" y="1238251"/>
            <a:ext cx="2201862" cy="2363788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Add Images button in VELUX ribbon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626599" y="1238251"/>
            <a:ext cx="2201864" cy="2363788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Add Images button in VELUX ribbon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7188201" y="3843339"/>
            <a:ext cx="4640262" cy="2362201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310567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237162" y="1238249"/>
            <a:ext cx="6591301" cy="496728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358775" y="1238251"/>
            <a:ext cx="4640263" cy="4967288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377011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6" y="1238251"/>
            <a:ext cx="5621668" cy="49672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3" hasCustomPrompt="1"/>
          </p:nvPr>
        </p:nvSpPr>
        <p:spPr>
          <a:xfrm>
            <a:off x="6213475" y="1238250"/>
            <a:ext cx="5614988" cy="4967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630185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-10243" y="0"/>
            <a:ext cx="12188825" cy="6858000"/>
          </a:xfrm>
        </p:spPr>
        <p:txBody>
          <a:bodyPr tIns="900000" anchor="ctr" anchorCtr="0">
            <a:normAutofit/>
          </a:bodyPr>
          <a:lstStyle>
            <a:lvl1pPr marL="0" indent="0" algn="ctr">
              <a:buFontTx/>
              <a:buNone/>
              <a:defRPr sz="2100"/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5575300"/>
            <a:ext cx="11469686" cy="739317"/>
          </a:xfrm>
        </p:spPr>
        <p:txBody>
          <a:bodyPr anchor="b" anchorCtr="0">
            <a:normAutofit/>
          </a:bodyPr>
          <a:lstStyle>
            <a:lvl1pPr>
              <a:defRPr sz="3900" b="0" i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0" y="360000"/>
            <a:ext cx="1173600" cy="392400"/>
          </a:xfrm>
          <a:blipFill>
            <a:blip r:embed="rId2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35430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-1" y="0"/>
            <a:ext cx="12188825" cy="6858000"/>
          </a:xfrm>
        </p:spPr>
        <p:txBody>
          <a:bodyPr tIns="900000" anchor="ctr" anchorCtr="0">
            <a:normAutofit/>
          </a:bodyPr>
          <a:lstStyle>
            <a:lvl1pPr marL="0" indent="0" algn="ctr">
              <a:buFontTx/>
              <a:buNone/>
              <a:defRPr sz="2100"/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0" y="360000"/>
            <a:ext cx="1173600" cy="392400"/>
          </a:xfrm>
          <a:blipFill>
            <a:blip r:embed="rId2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911941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88825" cy="6858000"/>
          </a:xfrm>
          <a:noFill/>
        </p:spPr>
        <p:txBody>
          <a:bodyPr lIns="6444000" tIns="0" anchor="ctr" anchorCtr="0">
            <a:normAutofit/>
          </a:bodyPr>
          <a:lstStyle>
            <a:lvl1pPr marL="0" indent="0" algn="l">
              <a:buFontTx/>
              <a:buNone/>
              <a:defRPr sz="210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1238250"/>
            <a:ext cx="5616575" cy="5047200"/>
          </a:xfrm>
        </p:spPr>
        <p:txBody>
          <a:bodyPr/>
          <a:lstStyle>
            <a:lvl1pPr marL="0" indent="0">
              <a:buSzPct val="100000"/>
              <a:buFont typeface="Arial" panose="020B0604020202020204" pitchFamily="34" charset="0"/>
              <a:buChar char="​"/>
              <a:defRPr sz="3200"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0" y="360000"/>
            <a:ext cx="1173600" cy="392400"/>
          </a:xfrm>
          <a:blipFill>
            <a:blip r:embed="rId2"/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930838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1203592"/>
            <a:ext cx="9518649" cy="714586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SzPct val="100000"/>
              <a:buFont typeface="Arial" panose="020B0604020202020204" pitchFamily="34" charset="0"/>
              <a:buChar char="​"/>
              <a:defRPr sz="2100" i="0"/>
            </a:lvl1pPr>
            <a:lvl2pPr marL="180000">
              <a:lnSpc>
                <a:spcPct val="100000"/>
              </a:lnSpc>
              <a:defRPr sz="2100"/>
            </a:lvl2pPr>
            <a:lvl3pPr marL="360000">
              <a:lnSpc>
                <a:spcPct val="100000"/>
              </a:lnSpc>
              <a:defRPr sz="1800"/>
            </a:lvl3pPr>
            <a:lvl4pPr marL="540000"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358776" y="2105025"/>
            <a:ext cx="3672000" cy="1936043"/>
          </a:xfrm>
          <a:solidFill>
            <a:schemeClr val="accent3"/>
          </a:solidFill>
        </p:spPr>
        <p:txBody>
          <a:bodyPr bIns="14400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358775" y="4269495"/>
            <a:ext cx="3672000" cy="1936043"/>
          </a:xfrm>
          <a:solidFill>
            <a:schemeClr val="accent3"/>
          </a:solidFill>
        </p:spPr>
        <p:txBody>
          <a:bodyPr bIns="14400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4262436" y="2105025"/>
            <a:ext cx="3672000" cy="1936043"/>
          </a:xfrm>
          <a:solidFill>
            <a:schemeClr val="accent3"/>
          </a:solidFill>
        </p:spPr>
        <p:txBody>
          <a:bodyPr bIns="14400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19" hasCustomPrompt="1"/>
          </p:nvPr>
        </p:nvSpPr>
        <p:spPr>
          <a:xfrm>
            <a:off x="4262438" y="4269495"/>
            <a:ext cx="3672721" cy="1936043"/>
          </a:xfrm>
          <a:solidFill>
            <a:schemeClr val="accent3"/>
          </a:solidFill>
        </p:spPr>
        <p:txBody>
          <a:bodyPr bIns="14400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24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8164513" y="2105025"/>
            <a:ext cx="3672000" cy="1936043"/>
          </a:xfrm>
          <a:solidFill>
            <a:schemeClr val="accent3"/>
          </a:solidFill>
        </p:spPr>
        <p:txBody>
          <a:bodyPr bIns="14400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25" name="Content Placeholder 8"/>
          <p:cNvSpPr>
            <a:spLocks noGrp="1"/>
          </p:cNvSpPr>
          <p:nvPr>
            <p:ph sz="quarter" idx="23" hasCustomPrompt="1"/>
          </p:nvPr>
        </p:nvSpPr>
        <p:spPr>
          <a:xfrm>
            <a:off x="8164515" y="4269495"/>
            <a:ext cx="3672721" cy="1936043"/>
          </a:xfrm>
          <a:solidFill>
            <a:schemeClr val="accent3"/>
          </a:solidFill>
        </p:spPr>
        <p:txBody>
          <a:bodyPr bIns="14400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2105025"/>
            <a:ext cx="3672000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9495"/>
            <a:ext cx="3672000" cy="387871"/>
          </a:xfrm>
        </p:spPr>
        <p:txBody>
          <a:bodyPr lIns="90000" tIns="90000" rIns="36000" anchor="t" anchorCtr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4262436" y="2105025"/>
            <a:ext cx="3672722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260850" y="4269495"/>
            <a:ext cx="3674309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8162927" y="2105025"/>
            <a:ext cx="367358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8164513" y="4269495"/>
            <a:ext cx="3672723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666984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1238250"/>
            <a:ext cx="5616575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4" y="2968237"/>
            <a:ext cx="5616575" cy="1497013"/>
          </a:xfrm>
          <a:ln w="22225" cap="flat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3" y="4713299"/>
            <a:ext cx="5616575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211887" y="1238250"/>
            <a:ext cx="5616575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211886" y="2968237"/>
            <a:ext cx="5616575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11885" y="4713299"/>
            <a:ext cx="5616575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Arrow Connector 1"/>
          <p:cNvCxnSpPr>
            <a:stCxn id="8" idx="2"/>
            <a:endCxn id="9" idx="0"/>
          </p:cNvCxnSpPr>
          <p:nvPr userDrawn="1"/>
        </p:nvCxnSpPr>
        <p:spPr bwMode="auto">
          <a:xfrm flipH="1">
            <a:off x="3167062" y="2735263"/>
            <a:ext cx="1" cy="232974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19" name="Straight Arrow Connector 2"/>
          <p:cNvCxnSpPr>
            <a:stCxn id="9" idx="2"/>
            <a:endCxn id="10" idx="0"/>
          </p:cNvCxnSpPr>
          <p:nvPr userDrawn="1"/>
        </p:nvCxnSpPr>
        <p:spPr bwMode="auto">
          <a:xfrm flipH="1">
            <a:off x="3167061" y="4465250"/>
            <a:ext cx="1" cy="248049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21" name="Straight Arrow Connector 3"/>
          <p:cNvCxnSpPr>
            <a:stCxn id="10" idx="3"/>
            <a:endCxn id="16" idx="1"/>
          </p:cNvCxnSpPr>
          <p:nvPr userDrawn="1"/>
        </p:nvCxnSpPr>
        <p:spPr bwMode="auto">
          <a:xfrm>
            <a:off x="5975348" y="5461806"/>
            <a:ext cx="236537" cy="0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29" name="Straight Arrow Connector 4"/>
          <p:cNvCxnSpPr>
            <a:stCxn id="16" idx="0"/>
            <a:endCxn id="15" idx="2"/>
          </p:cNvCxnSpPr>
          <p:nvPr userDrawn="1"/>
        </p:nvCxnSpPr>
        <p:spPr bwMode="auto">
          <a:xfrm flipV="1">
            <a:off x="9020173" y="4465250"/>
            <a:ext cx="1" cy="248049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28" name="Straight Arrow Connector 5"/>
          <p:cNvCxnSpPr>
            <a:stCxn id="15" idx="0"/>
            <a:endCxn id="14" idx="2"/>
          </p:cNvCxnSpPr>
          <p:nvPr userDrawn="1"/>
        </p:nvCxnSpPr>
        <p:spPr bwMode="auto">
          <a:xfrm flipV="1">
            <a:off x="9020174" y="2735263"/>
            <a:ext cx="1" cy="232974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689341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red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1" y="0"/>
            <a:ext cx="12189599" cy="6858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981" tIns="71981" rIns="71981" bIns="7198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7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11317130" y="7548100"/>
            <a:ext cx="60943" cy="153373"/>
          </a:xfrm>
        </p:spPr>
        <p:txBody>
          <a:bodyPr/>
          <a:lstStyle>
            <a:lvl1pPr>
              <a:defRPr sz="1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>
          <a:xfrm>
            <a:off x="465693" y="7548102"/>
            <a:ext cx="60943" cy="153373"/>
          </a:xfrm>
        </p:spPr>
        <p:txBody>
          <a:bodyPr/>
          <a:lstStyle>
            <a:lvl1pPr>
              <a:defRPr sz="1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2"/>
          </p:nvPr>
        </p:nvSpPr>
        <p:spPr>
          <a:xfrm>
            <a:off x="1561839" y="7548102"/>
            <a:ext cx="60943" cy="153373"/>
          </a:xfrm>
        </p:spPr>
        <p:txBody>
          <a:bodyPr/>
          <a:lstStyle>
            <a:lvl1pPr>
              <a:defRPr sz="1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0" name="Pictur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4" y="358775"/>
            <a:ext cx="1173600" cy="390671"/>
          </a:xfrm>
          <a:prstGeom prst="rect">
            <a:avLst/>
          </a:prstGeom>
        </p:spPr>
      </p:pic>
      <p:pic>
        <p:nvPicPr>
          <p:cNvPr id="15" name="Picture skrift" descr="Signature_White_trans"/>
          <p:cNvPicPr>
            <a:picLocks noChangeAspect="1" noChangeArrowheads="1"/>
          </p:cNvPicPr>
          <p:nvPr userDrawn="1"/>
        </p:nvPicPr>
        <p:blipFill rotWithShape="1">
          <a:blip r:embed="rId3" cstate="print"/>
          <a:srcRect/>
          <a:stretch/>
        </p:blipFill>
        <p:spPr bwMode="auto">
          <a:xfrm>
            <a:off x="1364630" y="2404849"/>
            <a:ext cx="9458659" cy="142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Printerest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0" y="6268549"/>
            <a:ext cx="262800" cy="257842"/>
          </a:xfrm>
          <a:prstGeom prst="rect">
            <a:avLst/>
          </a:prstGeom>
        </p:spPr>
      </p:pic>
      <p:sp>
        <p:nvSpPr>
          <p:cNvPr id="40" name="Text Placeholder Printerest"/>
          <p:cNvSpPr>
            <a:spLocks noGrp="1"/>
          </p:cNvSpPr>
          <p:nvPr>
            <p:ph type="body" sz="quarter" idx="32" hasCustomPrompt="1"/>
          </p:nvPr>
        </p:nvSpPr>
        <p:spPr>
          <a:xfrm>
            <a:off x="9532239" y="6271470"/>
            <a:ext cx="2299761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pinterest.com/</a:t>
            </a:r>
            <a:r>
              <a:rPr lang="en-GB" sz="1400" b="0" i="0" cap="none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VELUXGroup</a:t>
            </a: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/</a:t>
            </a:r>
          </a:p>
        </p:txBody>
      </p:sp>
      <p:pic>
        <p:nvPicPr>
          <p:cNvPr id="18" name="Picture Linkedin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0" y="5891097"/>
            <a:ext cx="263931" cy="264000"/>
          </a:xfrm>
          <a:prstGeom prst="rect">
            <a:avLst/>
          </a:prstGeom>
        </p:spPr>
      </p:pic>
      <p:sp>
        <p:nvSpPr>
          <p:cNvPr id="39" name="Text Placeholder Linkedin"/>
          <p:cNvSpPr>
            <a:spLocks noGrp="1"/>
          </p:cNvSpPr>
          <p:nvPr>
            <p:ph type="body" sz="quarter" idx="31" hasCustomPrompt="1"/>
          </p:nvPr>
        </p:nvSpPr>
        <p:spPr>
          <a:xfrm>
            <a:off x="9532239" y="5894787"/>
            <a:ext cx="2302935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linkedin.com/company/VELUX</a:t>
            </a:r>
          </a:p>
        </p:txBody>
      </p:sp>
      <p:pic>
        <p:nvPicPr>
          <p:cNvPr id="20" name="Picture YouTube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0" y="5513643"/>
            <a:ext cx="263931" cy="264000"/>
          </a:xfrm>
          <a:prstGeom prst="rect">
            <a:avLst/>
          </a:prstGeom>
        </p:spPr>
      </p:pic>
      <p:sp>
        <p:nvSpPr>
          <p:cNvPr id="38" name="Text Placeholder YouTube"/>
          <p:cNvSpPr>
            <a:spLocks noGrp="1"/>
          </p:cNvSpPr>
          <p:nvPr>
            <p:ph type="body" sz="quarter" idx="30" hasCustomPrompt="1"/>
          </p:nvPr>
        </p:nvSpPr>
        <p:spPr>
          <a:xfrm>
            <a:off x="9532239" y="5518103"/>
            <a:ext cx="2299761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youtube.com/user/VELUX</a:t>
            </a:r>
          </a:p>
        </p:txBody>
      </p:sp>
      <p:pic>
        <p:nvPicPr>
          <p:cNvPr id="17" name="Picture Facebook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0" y="5136189"/>
            <a:ext cx="263931" cy="264000"/>
          </a:xfrm>
          <a:prstGeom prst="rect">
            <a:avLst/>
          </a:prstGeom>
        </p:spPr>
      </p:pic>
      <p:sp>
        <p:nvSpPr>
          <p:cNvPr id="37" name="Text Placeholder Facebook"/>
          <p:cNvSpPr>
            <a:spLocks noGrp="1"/>
          </p:cNvSpPr>
          <p:nvPr>
            <p:ph type="body" sz="quarter" idx="29" hasCustomPrompt="1"/>
          </p:nvPr>
        </p:nvSpPr>
        <p:spPr>
          <a:xfrm>
            <a:off x="9532239" y="5141419"/>
            <a:ext cx="2299761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facebook.com/VELUX</a:t>
            </a:r>
          </a:p>
        </p:txBody>
      </p:sp>
      <p:pic>
        <p:nvPicPr>
          <p:cNvPr id="19" name="Picture Twitter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0" y="4758735"/>
            <a:ext cx="263931" cy="264000"/>
          </a:xfrm>
          <a:prstGeom prst="rect">
            <a:avLst/>
          </a:prstGeom>
        </p:spPr>
      </p:pic>
      <p:sp>
        <p:nvSpPr>
          <p:cNvPr id="35" name="Text Placeholder Twitter"/>
          <p:cNvSpPr>
            <a:spLocks noGrp="1"/>
          </p:cNvSpPr>
          <p:nvPr>
            <p:ph type="body" sz="quarter" idx="28" hasCustomPrompt="1"/>
          </p:nvPr>
        </p:nvSpPr>
        <p:spPr>
          <a:xfrm>
            <a:off x="9532239" y="4764735"/>
            <a:ext cx="2299761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twitter.com/VELUX</a:t>
            </a:r>
          </a:p>
        </p:txBody>
      </p:sp>
      <p:sp>
        <p:nvSpPr>
          <p:cNvPr id="26" name="Text Placeholder name"/>
          <p:cNvSpPr>
            <a:spLocks noGrp="1"/>
          </p:cNvSpPr>
          <p:nvPr>
            <p:ph type="body" sz="quarter" idx="23" hasCustomPrompt="1"/>
          </p:nvPr>
        </p:nvSpPr>
        <p:spPr>
          <a:xfrm>
            <a:off x="366171" y="5595436"/>
            <a:ext cx="3502800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a</a:t>
            </a:r>
            <a:r>
              <a:rPr lang="en-US" dirty="0"/>
              <a:t>dd name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27" name="TextBox Contact info"/>
          <p:cNvSpPr txBox="1"/>
          <p:nvPr userDrawn="1"/>
        </p:nvSpPr>
        <p:spPr>
          <a:xfrm>
            <a:off x="366172" y="5346525"/>
            <a:ext cx="18362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cap="all" baseline="0" dirty="0">
                <a:solidFill>
                  <a:schemeClr val="bg1"/>
                </a:solidFill>
                <a:latin typeface="+mj-lt"/>
              </a:rPr>
              <a:t>Contact info</a:t>
            </a:r>
            <a:endParaRPr lang="en-GB" sz="1400" b="1" cap="all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 Placeholder email"/>
          <p:cNvSpPr>
            <a:spLocks noGrp="1"/>
          </p:cNvSpPr>
          <p:nvPr>
            <p:ph type="body" sz="quarter" idx="24" hasCustomPrompt="1"/>
          </p:nvPr>
        </p:nvSpPr>
        <p:spPr>
          <a:xfrm>
            <a:off x="366172" y="5831116"/>
            <a:ext cx="3502800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a</a:t>
            </a:r>
            <a:r>
              <a:rPr lang="en-US" dirty="0"/>
              <a:t>dd email@VELUX.com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29" name="Text Placeholder company"/>
          <p:cNvSpPr>
            <a:spLocks noGrp="1"/>
          </p:cNvSpPr>
          <p:nvPr>
            <p:ph type="body" sz="quarter" idx="25" hasCustomPrompt="1"/>
          </p:nvPr>
        </p:nvSpPr>
        <p:spPr>
          <a:xfrm>
            <a:off x="366172" y="6066796"/>
            <a:ext cx="3502800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a</a:t>
            </a:r>
            <a:r>
              <a:rPr lang="en-US" dirty="0"/>
              <a:t>dd VELUX company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30" name="Text Placeholder website"/>
          <p:cNvSpPr>
            <a:spLocks noGrp="1"/>
          </p:cNvSpPr>
          <p:nvPr>
            <p:ph type="body" sz="quarter" idx="26" hasCustomPrompt="1"/>
          </p:nvPr>
        </p:nvSpPr>
        <p:spPr>
          <a:xfrm>
            <a:off x="366172" y="6302474"/>
            <a:ext cx="3502800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a</a:t>
            </a:r>
            <a:r>
              <a:rPr lang="en-US" dirty="0"/>
              <a:t>dd VELUX website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36" name="TextBox Contact info"/>
          <p:cNvSpPr txBox="1"/>
          <p:nvPr userDrawn="1"/>
        </p:nvSpPr>
        <p:spPr>
          <a:xfrm>
            <a:off x="9169490" y="4449351"/>
            <a:ext cx="18362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find us here</a:t>
            </a:r>
          </a:p>
        </p:txBody>
      </p:sp>
    </p:spTree>
    <p:extLst>
      <p:ext uri="{BB962C8B-B14F-4D97-AF65-F5344CB8AC3E}">
        <p14:creationId xmlns:p14="http://schemas.microsoft.com/office/powerpoint/2010/main" val="345242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upto 8 subjec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6" y="1866900"/>
            <a:ext cx="9518649" cy="43755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952000" algn="l"/>
              </a:tabLst>
              <a:defRPr baseline="0">
                <a:solidFill>
                  <a:srgbClr val="B0B0B0"/>
                </a:solidFill>
              </a:defRPr>
            </a:lvl1pPr>
          </a:lstStyle>
          <a:p>
            <a:pPr lvl="0"/>
            <a:r>
              <a:rPr lang="en-GB" dirty="0"/>
              <a:t>Insert time, click TAB and insert subject, use black text colour to highlight text</a:t>
            </a:r>
          </a:p>
        </p:txBody>
      </p:sp>
      <p:sp>
        <p:nvSpPr>
          <p:cNvPr id="2" name="Date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-602332" y="5876383"/>
            <a:ext cx="540060" cy="322485"/>
          </a:xfrm>
          <a:prstGeom prst="rect">
            <a:avLst/>
          </a:prstGeom>
          <a:solidFill>
            <a:srgbClr val="B0B0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6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-710344" y="5566649"/>
            <a:ext cx="648072" cy="309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6000"/>
              </a:lnSpc>
              <a:spcBef>
                <a:spcPts val="0"/>
              </a:spcBef>
            </a:pPr>
            <a:r>
              <a:rPr lang="en-GB" sz="600" dirty="0">
                <a:latin typeface="+mn-lt"/>
              </a:rPr>
              <a:t>Light grey, use eyedropper to</a:t>
            </a:r>
            <a:r>
              <a:rPr lang="en-GB" sz="600" baseline="0" dirty="0">
                <a:latin typeface="+mn-lt"/>
              </a:rPr>
              <a:t> change text colour</a:t>
            </a:r>
            <a:r>
              <a:rPr lang="en-GB" sz="600" dirty="0">
                <a:latin typeface="+mn-lt"/>
              </a:rPr>
              <a:t> 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78572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5"/>
            <a:ext cx="1173600" cy="390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863" y="4470400"/>
            <a:ext cx="9518649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7413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5"/>
            <a:ext cx="1173600" cy="390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863" y="4470400"/>
            <a:ext cx="9518649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20022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5"/>
            <a:ext cx="1173600" cy="390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863" y="4470400"/>
            <a:ext cx="9518649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14659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rgbClr val="B0B0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0B0B0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rgbClr val="B0B0B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B0B0B0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5"/>
            <a:ext cx="1173600" cy="390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863" y="4470400"/>
            <a:ext cx="9518649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85631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A9F1D-818C-492D-8052-E644F8D8612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30FF1-E4C2-4104-B14B-6F8AA031F6C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358776" y="365126"/>
            <a:ext cx="11263460" cy="614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99" b="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User guide – delete</a:t>
            </a:r>
            <a:r>
              <a:rPr lang="en-GB" sz="3199" b="0" i="1" baseline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before use</a:t>
            </a:r>
            <a:endParaRPr lang="en-GB" sz="3199" b="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8164513" y="3291196"/>
            <a:ext cx="3258875" cy="213904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4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en-GB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tick mark next to </a:t>
            </a:r>
            <a:r>
              <a:rPr lang="en-GB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120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viewing of guides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1200" b="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400" b="1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Manual</a:t>
            </a:r>
            <a:r>
              <a:rPr lang="en-GB" sz="1400" b="1" i="1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g</a:t>
            </a:r>
            <a:r>
              <a:rPr lang="en-GB" sz="1400" b="1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uides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Make manual guides, right-click on the page choose </a:t>
            </a:r>
            <a:r>
              <a:rPr lang="en-GB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Grid and Guides – Add xxx Guide </a:t>
            </a:r>
            <a:r>
              <a:rPr lang="en-GB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they will then appear on all your slides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8164514" y="1250867"/>
            <a:ext cx="3618530" cy="177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6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4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footer, slide number, </a:t>
            </a:r>
            <a:br>
              <a:rPr lang="en-GB" sz="14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4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</a:t>
            </a:r>
          </a:p>
          <a:p>
            <a:pPr marL="0" marR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all the corrections with you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en-GB" altLang="da-DK" sz="1200" i="1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en-GB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en-GB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only used on one slide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262438" y="1250868"/>
            <a:ext cx="2395373" cy="6617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4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</a:t>
            </a:r>
            <a:br>
              <a:rPr lang="en-GB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icon and</a:t>
            </a:r>
            <a:r>
              <a:rPr lang="en-GB" sz="12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choose </a:t>
            </a:r>
            <a:r>
              <a:rPr lang="en-GB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262438" y="2061396"/>
            <a:ext cx="261491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14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</a:t>
            </a:r>
            <a:r>
              <a:rPr lang="en-GB" sz="14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picture</a:t>
            </a:r>
            <a:endParaRPr lang="en-GB" sz="14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</a:t>
            </a:r>
            <a:r>
              <a:rPr lang="en-GB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en-GB" sz="12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</a:t>
            </a:r>
            <a:r>
              <a:rPr lang="en-GB" sz="1200" b="0" i="1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or</a:t>
            </a:r>
            <a:r>
              <a:rPr lang="en-GB" sz="1200" b="0" i="1" strike="noStrike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GB" sz="1200" b="0" i="1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br>
              <a:rPr lang="en-GB" sz="1200" b="0" i="1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en-GB" sz="1200" b="0" i="1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en-GB" altLang="da-DK" sz="12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en-GB" altLang="da-DK" sz="1200" b="0" i="1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en-GB" altLang="da-DK" sz="1200" b="0" i="1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200" b="0" i="1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en-GB" altLang="da-DK" sz="12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0398" y="2317187"/>
            <a:ext cx="337312" cy="321707"/>
          </a:xfrm>
          <a:prstGeom prst="rect">
            <a:avLst/>
          </a:prstGeom>
        </p:spPr>
      </p:pic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369333" y="4360720"/>
            <a:ext cx="3148035" cy="129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6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4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en-GB" altLang="da-DK" sz="1200" b="0" i="1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12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2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</a:t>
            </a:r>
            <a:r>
              <a:rPr lang="en-GB" altLang="da-DK" sz="12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altLang="da-DK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12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r>
              <a:rPr lang="en-GB" altLang="da-DK" sz="1200" i="1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en-GB" altLang="da-DK" sz="12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en-GB" altLang="da-DK" sz="1200" i="1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en-GB" altLang="da-DK" sz="12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en-GB" sz="12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4280203" y="4555394"/>
            <a:ext cx="2914861" cy="11079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4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en-GB" altLang="da-DK" sz="1200" i="1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12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2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r>
              <a:rPr lang="en-GB" altLang="da-DK" sz="12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</a:t>
            </a:r>
            <a:r>
              <a:rPr lang="en-GB" altLang="da-DK" sz="12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  <a:endParaRPr lang="en-GB" altLang="da-DK" sz="120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6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6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358776" y="2655915"/>
            <a:ext cx="2927349" cy="161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6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4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</a:t>
            </a:r>
            <a:r>
              <a:rPr lang="en-GB" sz="14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styles</a:t>
            </a:r>
            <a:endParaRPr lang="en-GB" sz="14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12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1200" b="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GB" altLang="da-DK" sz="12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1200" b="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12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1200" b="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1200" b="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12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12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en-GB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2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12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2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12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en-GB" sz="120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4082" y="1481194"/>
            <a:ext cx="262083" cy="2560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20398" y="4847868"/>
            <a:ext cx="492324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37624" y="4360720"/>
            <a:ext cx="324679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6"/>
          <a:srcRect l="36944" r="2272" b="69429"/>
          <a:stretch/>
        </p:blipFill>
        <p:spPr>
          <a:xfrm>
            <a:off x="2989518" y="5495191"/>
            <a:ext cx="593213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68184" y="3807589"/>
            <a:ext cx="549185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875807" y="2732262"/>
            <a:ext cx="359601" cy="335309"/>
          </a:xfrm>
          <a:prstGeom prst="rect">
            <a:avLst/>
          </a:prstGeom>
        </p:spPr>
      </p:pic>
      <p:sp>
        <p:nvSpPr>
          <p:cNvPr id="20" name="AutoShape 4"/>
          <p:cNvSpPr>
            <a:spLocks/>
          </p:cNvSpPr>
          <p:nvPr userDrawn="1"/>
        </p:nvSpPr>
        <p:spPr bwMode="gray">
          <a:xfrm>
            <a:off x="369333" y="1249328"/>
            <a:ext cx="2678667" cy="108234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4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Fonts</a:t>
            </a:r>
            <a:r>
              <a:rPr lang="en-GB" sz="14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used in the template</a:t>
            </a:r>
            <a:endParaRPr lang="en-GB" sz="14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is </a:t>
            </a:r>
            <a:r>
              <a:rPr lang="en-GB" sz="1200" b="1" i="1" cap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</a:t>
            </a:r>
            <a:r>
              <a:rPr lang="en-GB" sz="1200" b="1" i="1" cap="all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Bold CAPS </a:t>
            </a:r>
            <a:r>
              <a:rPr lang="en-GB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sz="1200" i="0" cap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</a:t>
            </a:r>
            <a:r>
              <a:rPr lang="en-GB" sz="1200" i="0" cap="all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Regular CAPS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body text is in Velux ForOffice Light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Recommended body text size:</a:t>
            </a:r>
            <a:r>
              <a:rPr lang="en-GB" sz="12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12-32</a:t>
            </a:r>
            <a:endParaRPr lang="en-GB" sz="12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050" name="Picture 2" descr="C:\Users\taw\AppData\Local\Temp\SNAGHTMLaf298051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102" y="5318094"/>
            <a:ext cx="1948294" cy="13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800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guide - Templ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9427" y="2441056"/>
            <a:ext cx="1392132" cy="26616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21561" y="2441056"/>
            <a:ext cx="1916318" cy="3663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9129" y="2459664"/>
            <a:ext cx="1926607" cy="2782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/>
          <a:srcRect t="-794"/>
          <a:stretch/>
        </p:blipFill>
        <p:spPr>
          <a:xfrm>
            <a:off x="3477883" y="2780928"/>
            <a:ext cx="2070000" cy="39890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5460" y="4216923"/>
            <a:ext cx="2187266" cy="1651080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3658286" y="4323913"/>
            <a:ext cx="1765610" cy="3479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/>
          </a:p>
        </p:txBody>
      </p:sp>
      <p:sp>
        <p:nvSpPr>
          <p:cNvPr id="36" name="Text Box 48"/>
          <p:cNvSpPr txBox="1">
            <a:spLocks noChangeArrowheads="1"/>
          </p:cNvSpPr>
          <p:nvPr userDrawn="1"/>
        </p:nvSpPr>
        <p:spPr bwMode="auto">
          <a:xfrm>
            <a:off x="3477883" y="1820282"/>
            <a:ext cx="2132269" cy="114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4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Aft>
                <a:spcPts val="600"/>
              </a:spcAft>
              <a:defRPr/>
            </a:pPr>
            <a:r>
              <a:rPr lang="en-GB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4. Make a new </a:t>
            </a:r>
            <a:r>
              <a:rPr lang="en-GB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r>
              <a:rPr lang="en-GB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 by clicking </a:t>
            </a:r>
            <a:r>
              <a:rPr lang="en-GB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or choose one already made.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GB" sz="900" b="0" kern="1200" baseline="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Date will be today but can be changed by clicking on the date field and Footer, enter the name in Footer title, Presenter and Place</a:t>
            </a:r>
          </a:p>
          <a:p>
            <a:pPr algn="l" eaLnBrk="1" hangingPunct="1">
              <a:spcAft>
                <a:spcPts val="600"/>
              </a:spcAft>
              <a:defRPr/>
            </a:pPr>
            <a:endParaRPr lang="en-GB" sz="7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48"/>
          <p:cNvSpPr txBox="1">
            <a:spLocks noChangeArrowheads="1"/>
          </p:cNvSpPr>
          <p:nvPr userDrawn="1"/>
        </p:nvSpPr>
        <p:spPr bwMode="auto">
          <a:xfrm>
            <a:off x="572259" y="1840106"/>
            <a:ext cx="2283974" cy="228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4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Aft>
                <a:spcPts val="600"/>
              </a:spcAft>
              <a:defRPr/>
            </a:pPr>
            <a:r>
              <a:rPr lang="en-GB" sz="1000" b="1" noProof="1">
                <a:latin typeface="Arial" panose="020B0604020202020204" pitchFamily="34" charset="0"/>
                <a:cs typeface="Arial" panose="020B0604020202020204" pitchFamily="34" charset="0"/>
              </a:rPr>
              <a:t>1. Click on the TAB</a:t>
            </a:r>
            <a:r>
              <a:rPr lang="en-GB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with your </a:t>
            </a:r>
            <a:br>
              <a:rPr lang="en-GB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company name</a:t>
            </a:r>
            <a:endParaRPr lang="en-GB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latin typeface="Arial" panose="020B0604020202020204" pitchFamily="34" charset="0"/>
                <a:cs typeface="Arial" panose="020B0604020202020204" pitchFamily="34" charset="0"/>
              </a:rPr>
              <a:t>2. Choose</a:t>
            </a:r>
            <a: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da-DK" sz="900" b="1" noProof="1">
                <a:latin typeface="Arial" panose="020B0604020202020204" pitchFamily="34" charset="0"/>
                <a:cs typeface="Arial" panose="020B0604020202020204" pitchFamily="34" charset="0"/>
              </a:rPr>
              <a:t>ompany Templates </a:t>
            </a:r>
            <a: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to open </a:t>
            </a:r>
            <a:b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a new template</a:t>
            </a:r>
          </a:p>
          <a:p>
            <a:pPr algn="l" eaLnBrk="1" hangingPunct="1">
              <a:spcAft>
                <a:spcPts val="600"/>
              </a:spcAft>
              <a:defRPr/>
            </a:pPr>
            <a:endParaRPr lang="en-GB" altLang="da-DK" sz="900" b="0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Aft>
                <a:spcPts val="600"/>
              </a:spcAft>
              <a:defRPr/>
            </a:pPr>
            <a:endParaRPr lang="en-GB" altLang="da-DK" sz="900" b="0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Aft>
                <a:spcPts val="600"/>
              </a:spcAft>
              <a:defRPr/>
            </a:pPr>
            <a:endParaRPr lang="en-GB" altLang="da-DK" sz="900" b="0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Aft>
                <a:spcPts val="600"/>
              </a:spcAft>
              <a:defRPr/>
            </a:pPr>
            <a:endParaRPr lang="en-GB" sz="900" b="0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Aft>
                <a:spcPts val="600"/>
              </a:spcAft>
              <a:defRPr/>
            </a:pPr>
            <a:endParaRPr lang="en-GB" sz="900" b="0" baseline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Aft>
                <a:spcPts val="600"/>
              </a:spcAft>
              <a:defRPr/>
            </a:pPr>
            <a:r>
              <a:rPr lang="en-GB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3. In </a:t>
            </a:r>
            <a:r>
              <a:rPr lang="en-GB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Content Library </a:t>
            </a:r>
            <a:r>
              <a:rPr lang="en-GB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br>
              <a:rPr lang="en-GB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a PowerPoint file.</a:t>
            </a:r>
            <a:endParaRPr lang="en-GB" sz="7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572260" y="710172"/>
            <a:ext cx="7320550" cy="695819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Templafy</a:t>
            </a:r>
          </a:p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en-GB" sz="18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How to get started with the right PowerPoint-template</a:t>
            </a:r>
            <a:endParaRPr lang="en-GB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3528408" y="5800048"/>
            <a:ext cx="1846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4" tIns="45702" rIns="91404" bIns="4570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83839" y="2686715"/>
            <a:ext cx="2213800" cy="743323"/>
            <a:chOff x="837083" y="2401006"/>
            <a:chExt cx="3246401" cy="1089754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837083" y="2401006"/>
              <a:ext cx="3246401" cy="108975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 userDrawn="1"/>
          </p:nvSpPr>
          <p:spPr>
            <a:xfrm>
              <a:off x="837083" y="2644616"/>
              <a:ext cx="596661" cy="8461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400" dirty="0" err="1"/>
            </a:p>
          </p:txBody>
        </p:sp>
      </p:grpSp>
      <p:sp>
        <p:nvSpPr>
          <p:cNvPr id="40" name="Text Box 48"/>
          <p:cNvSpPr txBox="1">
            <a:spLocks noChangeArrowheads="1"/>
          </p:cNvSpPr>
          <p:nvPr userDrawn="1"/>
        </p:nvSpPr>
        <p:spPr bwMode="auto">
          <a:xfrm>
            <a:off x="8220669" y="1820280"/>
            <a:ext cx="185942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4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latin typeface="Arial" panose="020B0604020202020204" pitchFamily="34" charset="0"/>
                <a:cs typeface="Arial" panose="020B0604020202020204" pitchFamily="34" charset="0"/>
              </a:rPr>
              <a:t>7. The presentation will open in </a:t>
            </a:r>
            <a:br>
              <a:rPr lang="en-GB" altLang="da-DK" sz="900" b="0" noProof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latin typeface="Arial" panose="020B0604020202020204" pitchFamily="34" charset="0"/>
                <a:cs typeface="Arial" panose="020B0604020202020204" pitchFamily="34" charset="0"/>
              </a:rPr>
              <a:t>PowerPoint and you can insert </a:t>
            </a:r>
            <a:br>
              <a:rPr lang="en-GB" altLang="da-DK" sz="900" b="0" noProof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latin typeface="Arial" panose="020B0604020202020204" pitchFamily="34" charset="0"/>
                <a:cs typeface="Arial" panose="020B0604020202020204" pitchFamily="34" charset="0"/>
              </a:rPr>
              <a:t>slides from the Slide Library</a:t>
            </a:r>
            <a:endParaRPr lang="en-GB" sz="7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5777054" y="2419586"/>
            <a:ext cx="2038042" cy="293992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423896" y="4458874"/>
            <a:ext cx="35315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48"/>
          <p:cNvSpPr txBox="1">
            <a:spLocks noChangeArrowheads="1"/>
          </p:cNvSpPr>
          <p:nvPr userDrawn="1"/>
        </p:nvSpPr>
        <p:spPr bwMode="auto">
          <a:xfrm>
            <a:off x="5778640" y="1820280"/>
            <a:ext cx="2193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4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latin typeface="Arial" panose="020B0604020202020204" pitchFamily="34" charset="0"/>
                <a:cs typeface="Arial" panose="020B0604020202020204" pitchFamily="34" charset="0"/>
              </a:rPr>
              <a:t>4a. Fill in the fields and </a:t>
            </a:r>
            <a:r>
              <a:rPr lang="en-GB" altLang="da-DK" sz="900" b="1" noProof="1">
                <a:latin typeface="Arial" panose="020B0604020202020204" pitchFamily="34" charset="0"/>
                <a:cs typeface="Arial" panose="020B0604020202020204" pitchFamily="34" charset="0"/>
              </a:rPr>
              <a:t>click Create</a:t>
            </a:r>
            <a: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A profile has been created, fill in all requiered fields and click </a:t>
            </a:r>
            <a:r>
              <a:rPr lang="en-GB" alt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 to download </a:t>
            </a:r>
            <a:endParaRPr lang="en-GB" sz="7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4964909" y="6329967"/>
            <a:ext cx="373692" cy="26966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 err="1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09" y="365126"/>
            <a:ext cx="2595716" cy="777084"/>
          </a:xfrm>
          <a:prstGeom prst="rect">
            <a:avLst/>
          </a:prstGeom>
        </p:spPr>
      </p:pic>
      <p:sp>
        <p:nvSpPr>
          <p:cNvPr id="33" name="Rectangle 32"/>
          <p:cNvSpPr/>
          <p:nvPr userDrawn="1"/>
        </p:nvSpPr>
        <p:spPr>
          <a:xfrm>
            <a:off x="8287159" y="3153725"/>
            <a:ext cx="1757428" cy="220578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8545783" y="2633611"/>
            <a:ext cx="373692" cy="26966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 err="1"/>
          </a:p>
        </p:txBody>
      </p:sp>
      <p:sp>
        <p:nvSpPr>
          <p:cNvPr id="39" name="Rectangle 38"/>
          <p:cNvSpPr/>
          <p:nvPr userDrawn="1"/>
        </p:nvSpPr>
        <p:spPr>
          <a:xfrm>
            <a:off x="11018010" y="3548993"/>
            <a:ext cx="693403" cy="44574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 err="1"/>
          </a:p>
        </p:txBody>
      </p:sp>
      <p:sp>
        <p:nvSpPr>
          <p:cNvPr id="42" name="Text Box 48"/>
          <p:cNvSpPr txBox="1">
            <a:spLocks noChangeArrowheads="1"/>
          </p:cNvSpPr>
          <p:nvPr userDrawn="1"/>
        </p:nvSpPr>
        <p:spPr bwMode="auto">
          <a:xfrm>
            <a:off x="10341837" y="1820280"/>
            <a:ext cx="1569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4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latin typeface="Arial" panose="020B0604020202020204" pitchFamily="34" charset="0"/>
                <a:cs typeface="Arial" panose="020B0604020202020204" pitchFamily="34" charset="0"/>
              </a:rPr>
              <a:t>8. Just click on the previews to</a:t>
            </a:r>
            <a: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 insert the slide</a:t>
            </a:r>
            <a:endParaRPr lang="en-GB" sz="7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028589" y="2682921"/>
            <a:ext cx="732962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Company name</a:t>
            </a:r>
          </a:p>
        </p:txBody>
      </p:sp>
      <p:sp>
        <p:nvSpPr>
          <p:cNvPr id="47" name="Rectangle 46"/>
          <p:cNvSpPr/>
          <p:nvPr userDrawn="1"/>
        </p:nvSpPr>
        <p:spPr>
          <a:xfrm>
            <a:off x="2001840" y="2661448"/>
            <a:ext cx="771291" cy="152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 err="1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9"/>
          <a:srcRect t="23095" b="1364"/>
          <a:stretch/>
        </p:blipFill>
        <p:spPr>
          <a:xfrm>
            <a:off x="592765" y="2888356"/>
            <a:ext cx="383124" cy="530737"/>
          </a:xfrm>
          <a:prstGeom prst="rect">
            <a:avLst/>
          </a:prstGeom>
        </p:spPr>
      </p:pic>
      <p:sp>
        <p:nvSpPr>
          <p:cNvPr id="56" name="Afrundet rektangel 16"/>
          <p:cNvSpPr/>
          <p:nvPr userDrawn="1"/>
        </p:nvSpPr>
        <p:spPr>
          <a:xfrm>
            <a:off x="2872166" y="2591851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57" name="Afrundet rektangel 17"/>
          <p:cNvSpPr/>
          <p:nvPr userDrawn="1"/>
        </p:nvSpPr>
        <p:spPr>
          <a:xfrm>
            <a:off x="3151321" y="5143507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58" name="Afrundet rektangel 18"/>
          <p:cNvSpPr/>
          <p:nvPr userDrawn="1"/>
        </p:nvSpPr>
        <p:spPr>
          <a:xfrm>
            <a:off x="3151399" y="4379900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59" name="Afrundet rektangel 16"/>
          <p:cNvSpPr/>
          <p:nvPr userDrawn="1"/>
        </p:nvSpPr>
        <p:spPr>
          <a:xfrm>
            <a:off x="321059" y="3133190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0" name="Afrundet rektangel 16"/>
          <p:cNvSpPr/>
          <p:nvPr userDrawn="1"/>
        </p:nvSpPr>
        <p:spPr>
          <a:xfrm>
            <a:off x="321059" y="5073048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1" name="Afrundet rektangel 17"/>
          <p:cNvSpPr/>
          <p:nvPr userDrawn="1"/>
        </p:nvSpPr>
        <p:spPr>
          <a:xfrm>
            <a:off x="8985620" y="2466919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62" name="Afrundet rektangel 17"/>
          <p:cNvSpPr/>
          <p:nvPr userDrawn="1"/>
        </p:nvSpPr>
        <p:spPr>
          <a:xfrm>
            <a:off x="11779374" y="3673546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63" name="Afrundet rektangel 17"/>
          <p:cNvSpPr/>
          <p:nvPr userDrawn="1"/>
        </p:nvSpPr>
        <p:spPr>
          <a:xfrm>
            <a:off x="7169218" y="2518519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4a</a:t>
            </a:r>
          </a:p>
        </p:txBody>
      </p:sp>
      <p:sp>
        <p:nvSpPr>
          <p:cNvPr id="64" name="Text Box 48"/>
          <p:cNvSpPr txBox="1">
            <a:spLocks noChangeArrowheads="1"/>
          </p:cNvSpPr>
          <p:nvPr userDrawn="1"/>
        </p:nvSpPr>
        <p:spPr bwMode="auto">
          <a:xfrm>
            <a:off x="5678543" y="6366146"/>
            <a:ext cx="2193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4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latin typeface="Arial" panose="020B0604020202020204" pitchFamily="34" charset="0"/>
                <a:cs typeface="Arial" panose="020B0604020202020204" pitchFamily="34" charset="0"/>
              </a:rPr>
              <a:t>6. Click the blue </a:t>
            </a:r>
            <a:r>
              <a:rPr lang="en-GB" altLang="da-DK" sz="900" b="1" noProof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da-DK" sz="900" b="0" noProof="1">
                <a:latin typeface="Arial" panose="020B0604020202020204" pitchFamily="34" charset="0"/>
                <a:cs typeface="Arial" panose="020B0604020202020204" pitchFamily="34" charset="0"/>
              </a:rPr>
              <a:t> to create the template.</a:t>
            </a:r>
            <a:endParaRPr lang="en-GB" sz="7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 userDrawn="1"/>
        </p:nvSpPr>
        <p:spPr>
          <a:xfrm>
            <a:off x="3658286" y="4694871"/>
            <a:ext cx="1765610" cy="13065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/>
          </a:p>
        </p:txBody>
      </p:sp>
      <p:sp>
        <p:nvSpPr>
          <p:cNvPr id="66" name="Afrundet rektangel 17"/>
          <p:cNvSpPr/>
          <p:nvPr userDrawn="1"/>
        </p:nvSpPr>
        <p:spPr>
          <a:xfrm>
            <a:off x="4710511" y="6352630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 rotWithShape="1">
          <a:blip r:embed="rId10"/>
          <a:srcRect l="6383" t="16385" r="60472" b="80010"/>
          <a:stretch/>
        </p:blipFill>
        <p:spPr>
          <a:xfrm>
            <a:off x="3832270" y="4445996"/>
            <a:ext cx="624321" cy="1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17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 SLi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3430" y="4221087"/>
            <a:ext cx="5758500" cy="1260000"/>
          </a:xfrm>
        </p:spPr>
        <p:txBody>
          <a:bodyPr bIns="0" anchor="t" anchorCtr="0"/>
          <a:lstStyle>
            <a:lvl1pPr>
              <a:defRPr sz="3199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63430" y="5580000"/>
            <a:ext cx="5758500" cy="540000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182" y="1254809"/>
            <a:ext cx="5254339" cy="5255707"/>
          </a:xfrm>
          <a:prstGeom prst="rect">
            <a:avLst/>
          </a:prstGeom>
        </p:spPr>
      </p:pic>
      <p:pic>
        <p:nvPicPr>
          <p:cNvPr id="10" name="Picture 57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814919" y="343048"/>
            <a:ext cx="1078714" cy="359665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292E62-ABCD-4E1A-9CD4-1F4D24B7AC52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3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88825" cy="6858000"/>
          </a:xfrm>
          <a:noFill/>
        </p:spPr>
        <p:txBody>
          <a:bodyPr tIns="2628000" anchor="ctr" anchorCtr="0">
            <a:normAutofit/>
          </a:bodyPr>
          <a:lstStyle>
            <a:lvl1pPr marL="0" indent="0" algn="ctr">
              <a:buFontTx/>
              <a:buNone/>
              <a:defRPr sz="2100" baseline="0"/>
            </a:lvl1pPr>
          </a:lstStyle>
          <a:p>
            <a:r>
              <a:rPr lang="en-GB" dirty="0"/>
              <a:t>Click here and insert picture via Add Images button in VELUX ribbon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2105025"/>
            <a:ext cx="9518649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1" i="0"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43029" name="Rectangle 21" hidden="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8776" y="7004224"/>
            <a:ext cx="489154" cy="241200"/>
          </a:xfrm>
        </p:spPr>
        <p:txBody>
          <a:bodyPr/>
          <a:lstStyle>
            <a:lvl1pPr>
              <a:defRPr sz="100"/>
            </a:lvl1pPr>
          </a:lstStyle>
          <a:p>
            <a:fld id="{1A17C83B-5FE3-4737-A842-C0492A7A61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0" y="360000"/>
            <a:ext cx="1173600" cy="392400"/>
          </a:xfrm>
          <a:blipFill>
            <a:blip r:embed="rId2"/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284984"/>
            <a:ext cx="9518649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FLD_Presenter_Place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260648"/>
            <a:ext cx="9518650" cy="310731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500" i="0" cap="all" baseline="0"/>
            </a:lvl1pPr>
            <a:lvl2pPr marL="0" indent="0">
              <a:buFont typeface="Arial" panose="020B0604020202020204" pitchFamily="34" charset="0"/>
              <a:buNone/>
              <a:defRPr sz="1500" cap="all" baseline="0"/>
            </a:lvl2pPr>
            <a:lvl3pPr marL="0" indent="0">
              <a:buFont typeface="Arial" panose="020B0604020202020204" pitchFamily="34" charset="0"/>
              <a:buNone/>
              <a:defRPr sz="1500" cap="all" baseline="0"/>
            </a:lvl3pPr>
            <a:lvl4pPr marL="0" indent="0">
              <a:buFont typeface="Arial" panose="020B0604020202020204" pitchFamily="34" charset="0"/>
              <a:buNone/>
              <a:defRPr sz="1500" cap="all" baseline="0"/>
            </a:lvl4pPr>
            <a:lvl5pPr marL="0" indent="0">
              <a:buFont typeface="Arial" panose="020B0604020202020204" pitchFamily="34" charset="0"/>
              <a:buNone/>
              <a:defRPr sz="1500" cap="all" baseline="0"/>
            </a:lvl5pPr>
          </a:lstStyle>
          <a:p>
            <a:pPr lvl="0"/>
            <a:r>
              <a:rPr lang="en-GB" dirty="0"/>
              <a:t>Click to add Presenter / Place</a:t>
            </a:r>
          </a:p>
        </p:txBody>
      </p:sp>
      <p:sp>
        <p:nvSpPr>
          <p:cNvPr id="6" name="Date_DateCustomA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609333"/>
            <a:ext cx="9518650" cy="263383"/>
          </a:xfr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 sz="1500" i="0" cap="all" baseline="0"/>
            </a:lvl1pPr>
            <a:lvl2pPr marL="0" indent="0">
              <a:buFont typeface="Arial" panose="020B0604020202020204" pitchFamily="34" charset="0"/>
              <a:buNone/>
              <a:defRPr sz="1500"/>
            </a:lvl2pPr>
            <a:lvl3pPr marL="0" indent="0">
              <a:buFont typeface="Arial" panose="020B0604020202020204" pitchFamily="34" charset="0"/>
              <a:buNone/>
              <a:defRPr sz="1500"/>
            </a:lvl3pPr>
            <a:lvl4pPr marL="0" indent="0">
              <a:buFont typeface="Arial" panose="020B0604020202020204" pitchFamily="34" charset="0"/>
              <a:buNone/>
              <a:defRPr sz="1500"/>
            </a:lvl4pPr>
            <a:lvl5pPr marL="0" indent="0"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13" name="Date Placeholder 12" hidden="1"/>
          <p:cNvSpPr>
            <a:spLocks noGrp="1"/>
          </p:cNvSpPr>
          <p:nvPr>
            <p:ph type="dt" sz="half" idx="18"/>
          </p:nvPr>
        </p:nvSpPr>
        <p:spPr>
          <a:xfrm>
            <a:off x="847931" y="7004224"/>
            <a:ext cx="2200070" cy="240868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14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36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upto 11 subjec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Agenda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6" y="1866900"/>
            <a:ext cx="9518649" cy="43811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FontTx/>
              <a:buNone/>
              <a:tabLst>
                <a:tab pos="2952000" algn="l"/>
              </a:tabLst>
              <a:defRPr sz="2400" baseline="0">
                <a:solidFill>
                  <a:srgbClr val="B0B0B0"/>
                </a:solidFill>
              </a:defRPr>
            </a:lvl1pPr>
          </a:lstStyle>
          <a:p>
            <a:pPr lvl="0"/>
            <a:r>
              <a:rPr lang="en-GB" dirty="0"/>
              <a:t>Insert time, click TAB and insert subject, use black text colour to highlight text</a:t>
            </a:r>
          </a:p>
        </p:txBody>
      </p:sp>
      <p:sp>
        <p:nvSpPr>
          <p:cNvPr id="2" name="Date" hidden="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-602332" y="5876383"/>
            <a:ext cx="540060" cy="322485"/>
          </a:xfrm>
          <a:prstGeom prst="rect">
            <a:avLst/>
          </a:prstGeom>
          <a:solidFill>
            <a:srgbClr val="B0B0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6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710344" y="5566649"/>
            <a:ext cx="648072" cy="309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6000"/>
              </a:lnSpc>
              <a:spcBef>
                <a:spcPts val="0"/>
              </a:spcBef>
            </a:pPr>
            <a:r>
              <a:rPr lang="en-GB" sz="600" dirty="0">
                <a:latin typeface="+mn-lt"/>
              </a:rPr>
              <a:t>Light grey, use eyedropper to</a:t>
            </a:r>
            <a:r>
              <a:rPr lang="en-GB" sz="600" baseline="0" dirty="0">
                <a:latin typeface="+mn-lt"/>
              </a:rPr>
              <a:t> change text colour</a:t>
            </a:r>
            <a:r>
              <a:rPr lang="en-GB" sz="6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399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upto 8 subjec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Agenda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6" y="1866900"/>
            <a:ext cx="9518649" cy="43755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952000" algn="l"/>
              </a:tabLst>
              <a:defRPr baseline="0">
                <a:solidFill>
                  <a:srgbClr val="B0B0B0"/>
                </a:solidFill>
              </a:defRPr>
            </a:lvl1pPr>
          </a:lstStyle>
          <a:p>
            <a:pPr lvl="0"/>
            <a:r>
              <a:rPr lang="en-GB" dirty="0"/>
              <a:t>Insert time, click TAB and insert subject, use black text colour to highlight text</a:t>
            </a:r>
          </a:p>
        </p:txBody>
      </p:sp>
      <p:sp>
        <p:nvSpPr>
          <p:cNvPr id="2" name="Date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-602332" y="5876383"/>
            <a:ext cx="540060" cy="322485"/>
          </a:xfrm>
          <a:prstGeom prst="rect">
            <a:avLst/>
          </a:prstGeom>
          <a:solidFill>
            <a:srgbClr val="B0B0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6000"/>
              </a:lnSpc>
              <a:spcBef>
                <a:spcPts val="0"/>
              </a:spcBef>
            </a:pPr>
            <a:endParaRPr lang="en-GB" sz="1500" dirty="0" err="1">
              <a:solidFill>
                <a:srgbClr val="FFFFFF"/>
              </a:solidFill>
              <a:latin typeface="VeluxForOffice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-710344" y="5566649"/>
            <a:ext cx="648072" cy="309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6000"/>
              </a:lnSpc>
              <a:spcBef>
                <a:spcPts val="0"/>
              </a:spcBef>
            </a:pPr>
            <a:r>
              <a:rPr lang="en-GB" sz="600" dirty="0">
                <a:solidFill>
                  <a:srgbClr val="000000"/>
                </a:solidFill>
                <a:latin typeface="VeluxForOffice"/>
              </a:rPr>
              <a:t>Light grey, use eyedropper to change text colour 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417098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upto 11 subjec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Agenda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6" y="1866900"/>
            <a:ext cx="9518649" cy="43811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FontTx/>
              <a:buNone/>
              <a:tabLst>
                <a:tab pos="2952000" algn="l"/>
              </a:tabLst>
              <a:defRPr sz="2400" baseline="0">
                <a:solidFill>
                  <a:srgbClr val="B0B0B0"/>
                </a:solidFill>
              </a:defRPr>
            </a:lvl1pPr>
          </a:lstStyle>
          <a:p>
            <a:pPr lvl="0"/>
            <a:r>
              <a:rPr lang="en-GB" dirty="0"/>
              <a:t>Insert time, click TAB and insert subject, use black text colour to highlight text</a:t>
            </a:r>
          </a:p>
        </p:txBody>
      </p:sp>
      <p:sp>
        <p:nvSpPr>
          <p:cNvPr id="2" name="Date" hidden="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-602332" y="5876383"/>
            <a:ext cx="540060" cy="322485"/>
          </a:xfrm>
          <a:prstGeom prst="rect">
            <a:avLst/>
          </a:prstGeom>
          <a:solidFill>
            <a:srgbClr val="B0B0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6000"/>
              </a:lnSpc>
              <a:spcBef>
                <a:spcPts val="0"/>
              </a:spcBef>
            </a:pPr>
            <a:endParaRPr lang="en-GB" sz="1500" dirty="0" err="1">
              <a:solidFill>
                <a:srgbClr val="FFFFFF"/>
              </a:solidFill>
              <a:latin typeface="VeluxForOffice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710344" y="5566649"/>
            <a:ext cx="648072" cy="309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6000"/>
              </a:lnSpc>
              <a:spcBef>
                <a:spcPts val="0"/>
              </a:spcBef>
            </a:pPr>
            <a:r>
              <a:rPr lang="en-GB" sz="600" dirty="0">
                <a:solidFill>
                  <a:srgbClr val="000000"/>
                </a:solidFill>
                <a:latin typeface="VeluxForOffice"/>
              </a:rPr>
              <a:t>Light grey, use eyedropper to change text colour </a:t>
            </a:r>
          </a:p>
        </p:txBody>
      </p:sp>
    </p:spTree>
    <p:extLst>
      <p:ext uri="{BB962C8B-B14F-4D97-AF65-F5344CB8AC3E}">
        <p14:creationId xmlns:p14="http://schemas.microsoft.com/office/powerpoint/2010/main" val="2919778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2105025"/>
            <a:ext cx="9518649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0" i="0"/>
            </a:lvl1pPr>
          </a:lstStyle>
          <a:p>
            <a:r>
              <a:rPr lang="en-GB" dirty="0"/>
              <a:t>Click to add Chapter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284984"/>
            <a:ext cx="9518649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chapter subtitle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577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2"/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88825" cy="6858000"/>
          </a:xfrm>
          <a:solidFill>
            <a:schemeClr val="bg1"/>
          </a:solidFill>
        </p:spPr>
        <p:txBody>
          <a:bodyPr tIns="284400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 sz="21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lang="en-GB" dirty="0"/>
              <a:t>Click here and insert </a:t>
            </a:r>
            <a:r>
              <a:rPr lang="en-US" dirty="0"/>
              <a:t>media </a:t>
            </a:r>
            <a:r>
              <a:rPr lang="en-GB" dirty="0"/>
              <a:t>via ribbon Insert - Video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2105025"/>
            <a:ext cx="9518649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0" i="0"/>
            </a:lvl1pPr>
          </a:lstStyle>
          <a:p>
            <a:r>
              <a:rPr lang="en-GB" dirty="0"/>
              <a:t>Click to add Chapter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284984"/>
            <a:ext cx="9518649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chapter subtitle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0" y="360000"/>
            <a:ext cx="1173600" cy="392400"/>
          </a:xfrm>
          <a:blipFill>
            <a:blip r:embed="rId2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6599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1230661"/>
            <a:ext cx="11473483" cy="497487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baseline="0"/>
            </a:lvl1pPr>
            <a:lvl2pPr marL="180000">
              <a:defRPr sz="3200"/>
            </a:lvl2pPr>
            <a:lvl3pPr marL="360000">
              <a:defRPr sz="2100"/>
            </a:lvl3pPr>
            <a:lvl4pPr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  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4271980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4269341" y="1238250"/>
            <a:ext cx="7559119" cy="496728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Insert picture,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1238250"/>
            <a:ext cx="3665538" cy="49672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100"/>
            </a:lvl1pPr>
            <a:lvl2pPr marL="180000">
              <a:defRPr sz="2100" i="1"/>
            </a:lvl2pPr>
            <a:lvl3pPr marL="360000">
              <a:defRPr sz="1800" i="1"/>
            </a:lvl3pPr>
            <a:lvl4pPr marL="540000">
              <a:defRPr sz="1600" i="1"/>
            </a:lvl4pPr>
            <a:lvl5pPr>
              <a:defRPr i="1"/>
            </a:lvl5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7625671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4" y="1866900"/>
            <a:ext cx="3665539" cy="4338638"/>
          </a:xfrm>
        </p:spPr>
        <p:txBody>
          <a:bodyPr numCol="1" spcCol="237600"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100"/>
            </a:lvl1pPr>
            <a:lvl2pPr marL="180000">
              <a:defRPr sz="2100" i="1"/>
            </a:lvl2pPr>
            <a:lvl3pPr marL="360000">
              <a:defRPr sz="1800" i="1"/>
            </a:lvl3pPr>
            <a:lvl4pPr marL="540000">
              <a:defRPr sz="1600" i="1"/>
            </a:lvl4pPr>
            <a:lvl5pPr>
              <a:defRPr i="1"/>
            </a:lvl5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262437" y="1866900"/>
            <a:ext cx="3663951" cy="4338638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9139238" y="2105025"/>
            <a:ext cx="2689222" cy="2224075"/>
          </a:xfrm>
        </p:spPr>
        <p:txBody>
          <a:bodyPr tIns="1008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9139235" y="4389912"/>
            <a:ext cx="2689225" cy="948851"/>
          </a:xfr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 sz="1100" i="0" baseline="0"/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7" y="338400"/>
            <a:ext cx="7567612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48863" y="781050"/>
            <a:ext cx="9518649" cy="54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08536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+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6" y="1238251"/>
            <a:ext cx="6591299" cy="496728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88200" y="1238251"/>
            <a:ext cx="4640263" cy="2363787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188201" y="3843339"/>
            <a:ext cx="2201861" cy="2362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Add Images button in VELUX ribbon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9626599" y="3843339"/>
            <a:ext cx="2201864" cy="2352786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Add Images button in VELUX ribbon</a:t>
            </a:r>
          </a:p>
        </p:txBody>
      </p:sp>
      <p:sp>
        <p:nvSpPr>
          <p:cNvPr id="2" name="Date" hidden="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9572384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7408" y="1238251"/>
            <a:ext cx="6592668" cy="496728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88200" y="1238251"/>
            <a:ext cx="4640263" cy="2363787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188201" y="3840164"/>
            <a:ext cx="4640262" cy="2365376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2" name="Date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3582717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+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7408" y="1238251"/>
            <a:ext cx="6592667" cy="496728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88201" y="1238251"/>
            <a:ext cx="2201862" cy="2363788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Add Images button in VELUX ribbon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626599" y="1238251"/>
            <a:ext cx="2201864" cy="2363788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Add Images button in VELUX ribbon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7188201" y="3843339"/>
            <a:ext cx="4640262" cy="2362201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06631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2105025"/>
            <a:ext cx="9518649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0" i="0"/>
            </a:lvl1pPr>
          </a:lstStyle>
          <a:p>
            <a:r>
              <a:rPr lang="en-GB" dirty="0"/>
              <a:t>Click to add Chapter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284984"/>
            <a:ext cx="9518649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chapter subtitle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140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237162" y="1238249"/>
            <a:ext cx="6591301" cy="496728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358775" y="1238251"/>
            <a:ext cx="4640263" cy="4967288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653458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6" y="1238251"/>
            <a:ext cx="5621668" cy="49672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3" hasCustomPrompt="1"/>
          </p:nvPr>
        </p:nvSpPr>
        <p:spPr>
          <a:xfrm>
            <a:off x="6213475" y="1238250"/>
            <a:ext cx="5614988" cy="4967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552826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-10243" y="0"/>
            <a:ext cx="12188825" cy="6858000"/>
          </a:xfrm>
        </p:spPr>
        <p:txBody>
          <a:bodyPr tIns="900000" anchor="ctr" anchorCtr="0">
            <a:normAutofit/>
          </a:bodyPr>
          <a:lstStyle>
            <a:lvl1pPr marL="0" indent="0" algn="ctr">
              <a:buFontTx/>
              <a:buNone/>
              <a:defRPr sz="2100"/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5575300"/>
            <a:ext cx="11469686" cy="739317"/>
          </a:xfrm>
        </p:spPr>
        <p:txBody>
          <a:bodyPr anchor="b" anchorCtr="0">
            <a:normAutofit/>
          </a:bodyPr>
          <a:lstStyle>
            <a:lvl1pPr>
              <a:defRPr sz="3900" b="0" i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0" y="360000"/>
            <a:ext cx="1173600" cy="392400"/>
          </a:xfrm>
          <a:blipFill>
            <a:blip r:embed="rId2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553485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-1" y="0"/>
            <a:ext cx="12188825" cy="6858000"/>
          </a:xfrm>
        </p:spPr>
        <p:txBody>
          <a:bodyPr tIns="900000" anchor="ctr" anchorCtr="0">
            <a:normAutofit/>
          </a:bodyPr>
          <a:lstStyle>
            <a:lvl1pPr marL="0" indent="0" algn="ctr">
              <a:buFontTx/>
              <a:buNone/>
              <a:defRPr sz="2100"/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0" y="360000"/>
            <a:ext cx="1173600" cy="392400"/>
          </a:xfrm>
          <a:blipFill>
            <a:blip r:embed="rId2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0344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88825" cy="6858000"/>
          </a:xfrm>
          <a:noFill/>
        </p:spPr>
        <p:txBody>
          <a:bodyPr lIns="6444000" tIns="0" anchor="ctr" anchorCtr="0">
            <a:normAutofit/>
          </a:bodyPr>
          <a:lstStyle>
            <a:lvl1pPr marL="0" indent="0" algn="l">
              <a:buFontTx/>
              <a:buNone/>
              <a:defRPr sz="210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1238250"/>
            <a:ext cx="5616575" cy="5047200"/>
          </a:xfrm>
        </p:spPr>
        <p:txBody>
          <a:bodyPr/>
          <a:lstStyle>
            <a:lvl1pPr marL="0" indent="0">
              <a:buSzPct val="100000"/>
              <a:buFont typeface="Arial" panose="020B0604020202020204" pitchFamily="34" charset="0"/>
              <a:buChar char="​"/>
              <a:defRPr sz="3200"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0" y="360000"/>
            <a:ext cx="1173600" cy="392400"/>
          </a:xfrm>
          <a:blipFill>
            <a:blip r:embed="rId2"/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721867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1203592"/>
            <a:ext cx="9518649" cy="714586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SzPct val="100000"/>
              <a:buFont typeface="Arial" panose="020B0604020202020204" pitchFamily="34" charset="0"/>
              <a:buChar char="​"/>
              <a:defRPr sz="2100" i="0"/>
            </a:lvl1pPr>
            <a:lvl2pPr marL="180000">
              <a:lnSpc>
                <a:spcPct val="100000"/>
              </a:lnSpc>
              <a:defRPr sz="2100"/>
            </a:lvl2pPr>
            <a:lvl3pPr marL="360000">
              <a:lnSpc>
                <a:spcPct val="100000"/>
              </a:lnSpc>
              <a:defRPr sz="1800"/>
            </a:lvl3pPr>
            <a:lvl4pPr marL="540000"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358776" y="2105025"/>
            <a:ext cx="3672000" cy="1936043"/>
          </a:xfrm>
          <a:solidFill>
            <a:schemeClr val="accent3"/>
          </a:solidFill>
        </p:spPr>
        <p:txBody>
          <a:bodyPr bIns="14400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358775" y="4269495"/>
            <a:ext cx="3672000" cy="1936043"/>
          </a:xfrm>
          <a:solidFill>
            <a:schemeClr val="accent3"/>
          </a:solidFill>
        </p:spPr>
        <p:txBody>
          <a:bodyPr bIns="14400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4262436" y="2105025"/>
            <a:ext cx="3672000" cy="1936043"/>
          </a:xfrm>
          <a:solidFill>
            <a:schemeClr val="accent3"/>
          </a:solidFill>
        </p:spPr>
        <p:txBody>
          <a:bodyPr bIns="14400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19" hasCustomPrompt="1"/>
          </p:nvPr>
        </p:nvSpPr>
        <p:spPr>
          <a:xfrm>
            <a:off x="4262438" y="4269495"/>
            <a:ext cx="3672721" cy="1936043"/>
          </a:xfrm>
          <a:solidFill>
            <a:schemeClr val="accent3"/>
          </a:solidFill>
        </p:spPr>
        <p:txBody>
          <a:bodyPr bIns="14400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24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8164513" y="2105025"/>
            <a:ext cx="3672000" cy="1936043"/>
          </a:xfrm>
          <a:solidFill>
            <a:schemeClr val="accent3"/>
          </a:solidFill>
        </p:spPr>
        <p:txBody>
          <a:bodyPr bIns="14400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25" name="Content Placeholder 8"/>
          <p:cNvSpPr>
            <a:spLocks noGrp="1"/>
          </p:cNvSpPr>
          <p:nvPr>
            <p:ph sz="quarter" idx="23" hasCustomPrompt="1"/>
          </p:nvPr>
        </p:nvSpPr>
        <p:spPr>
          <a:xfrm>
            <a:off x="8164515" y="4269495"/>
            <a:ext cx="3672721" cy="1936043"/>
          </a:xfrm>
          <a:solidFill>
            <a:schemeClr val="accent3"/>
          </a:solidFill>
        </p:spPr>
        <p:txBody>
          <a:bodyPr bIns="14400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2105025"/>
            <a:ext cx="3672000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9495"/>
            <a:ext cx="3672000" cy="387871"/>
          </a:xfrm>
        </p:spPr>
        <p:txBody>
          <a:bodyPr lIns="90000" tIns="90000" rIns="36000" anchor="t" anchorCtr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4262436" y="2105025"/>
            <a:ext cx="3672722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260850" y="4269495"/>
            <a:ext cx="3674309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8162927" y="2105025"/>
            <a:ext cx="367358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8164513" y="4269495"/>
            <a:ext cx="3672723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656731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1238250"/>
            <a:ext cx="5616575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4" y="2968237"/>
            <a:ext cx="5616575" cy="1497013"/>
          </a:xfrm>
          <a:ln w="22225" cap="flat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3" y="4713299"/>
            <a:ext cx="5616575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211887" y="1238250"/>
            <a:ext cx="5616575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211886" y="2968237"/>
            <a:ext cx="5616575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11885" y="4713299"/>
            <a:ext cx="5616575" cy="1497013"/>
          </a:xfrm>
          <a:ln w="22225">
            <a:solidFill>
              <a:srgbClr val="B0B0B0"/>
            </a:solidFill>
            <a:miter lim="800000"/>
          </a:ln>
        </p:spPr>
        <p:txBody>
          <a:bodyPr lIns="324000" tIns="324000" rIns="288000" anchor="t" anchorCtr="0"/>
          <a:lstStyle>
            <a:lvl1pPr marL="0" indent="0">
              <a:buSzPct val="100000"/>
              <a:buFont typeface="Arial" panose="020B0604020202020204" pitchFamily="34" charset="0"/>
              <a:buChar char="​"/>
              <a:defRPr sz="2100" i="0"/>
            </a:lvl1pPr>
            <a:lvl2pPr marL="0" indent="0">
              <a:lnSpc>
                <a:spcPct val="10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​"/>
              <a:defRPr sz="1400" i="0"/>
            </a:lvl2pPr>
            <a:lvl3pPr marL="180000">
              <a:lnSpc>
                <a:spcPct val="100000"/>
              </a:lnSpc>
              <a:defRPr sz="1400" i="0"/>
            </a:lvl3pPr>
            <a:lvl4pPr marL="180000">
              <a:lnSpc>
                <a:spcPct val="100000"/>
              </a:lnSpc>
              <a:defRPr sz="1400" i="0" baseline="0"/>
            </a:lvl4pPr>
            <a:lvl5pPr marL="180000">
              <a:lnSpc>
                <a:spcPct val="100000"/>
              </a:lnSpc>
              <a:defRPr sz="1400" i="0" baseline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Arrow Connector 1"/>
          <p:cNvCxnSpPr>
            <a:stCxn id="8" idx="2"/>
            <a:endCxn id="9" idx="0"/>
          </p:cNvCxnSpPr>
          <p:nvPr userDrawn="1"/>
        </p:nvCxnSpPr>
        <p:spPr bwMode="auto">
          <a:xfrm flipH="1">
            <a:off x="3167062" y="2735263"/>
            <a:ext cx="1" cy="232974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19" name="Straight Arrow Connector 2"/>
          <p:cNvCxnSpPr>
            <a:stCxn id="9" idx="2"/>
            <a:endCxn id="10" idx="0"/>
          </p:cNvCxnSpPr>
          <p:nvPr userDrawn="1"/>
        </p:nvCxnSpPr>
        <p:spPr bwMode="auto">
          <a:xfrm flipH="1">
            <a:off x="3167061" y="4465250"/>
            <a:ext cx="1" cy="248049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21" name="Straight Arrow Connector 3"/>
          <p:cNvCxnSpPr>
            <a:stCxn id="10" idx="3"/>
            <a:endCxn id="16" idx="1"/>
          </p:cNvCxnSpPr>
          <p:nvPr userDrawn="1"/>
        </p:nvCxnSpPr>
        <p:spPr bwMode="auto">
          <a:xfrm>
            <a:off x="5975348" y="5461806"/>
            <a:ext cx="236537" cy="0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29" name="Straight Arrow Connector 4"/>
          <p:cNvCxnSpPr>
            <a:stCxn id="16" idx="0"/>
            <a:endCxn id="15" idx="2"/>
          </p:cNvCxnSpPr>
          <p:nvPr userDrawn="1"/>
        </p:nvCxnSpPr>
        <p:spPr bwMode="auto">
          <a:xfrm flipV="1">
            <a:off x="9020173" y="4465250"/>
            <a:ext cx="1" cy="248049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cxnSp>
        <p:nvCxnSpPr>
          <p:cNvPr id="28" name="Straight Arrow Connector 5"/>
          <p:cNvCxnSpPr>
            <a:stCxn id="15" idx="0"/>
            <a:endCxn id="14" idx="2"/>
          </p:cNvCxnSpPr>
          <p:nvPr userDrawn="1"/>
        </p:nvCxnSpPr>
        <p:spPr bwMode="auto">
          <a:xfrm flipV="1">
            <a:off x="9020174" y="2735263"/>
            <a:ext cx="1" cy="232974"/>
          </a:xfrm>
          <a:prstGeom prst="straightConnector1">
            <a:avLst/>
          </a:prstGeom>
          <a:solidFill>
            <a:schemeClr val="accent2"/>
          </a:solidFill>
          <a:ln w="22225" cap="flat" cmpd="sng" algn="ctr">
            <a:solidFill>
              <a:srgbClr val="B0B0B0"/>
            </a:solidFill>
            <a:prstDash val="solid"/>
            <a:miter lim="800000"/>
            <a:headEnd type="none" w="med" len="med"/>
            <a:tailEnd type="triangle" w="lg" len="med"/>
          </a:ln>
          <a:effectLst/>
        </p:spPr>
      </p:cxn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658335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red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1" y="0"/>
            <a:ext cx="12189599" cy="6858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981" tIns="71981" rIns="71981" bIns="71981" numCol="1" rtlCol="0" anchor="t" anchorCtr="0" compatLnSpc="1">
            <a:prstTxWarp prst="textNoShape">
              <a:avLst/>
            </a:prstTxWarp>
          </a:bodyPr>
          <a:lstStyle/>
          <a:p>
            <a:pPr defTabSz="914171"/>
            <a:endParaRPr lang="en-GB" dirty="0" err="1">
              <a:solidFill>
                <a:srgbClr val="FFFFFF"/>
              </a:solidFill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11317130" y="7548100"/>
            <a:ext cx="60943" cy="153373"/>
          </a:xfrm>
        </p:spPr>
        <p:txBody>
          <a:bodyPr/>
          <a:lstStyle>
            <a:lvl1pPr>
              <a:defRPr sz="1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0292E62-ABCD-4E1A-9CD4-1F4D24B7AC52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>
          <a:xfrm>
            <a:off x="465693" y="7548102"/>
            <a:ext cx="60943" cy="153373"/>
          </a:xfrm>
        </p:spPr>
        <p:txBody>
          <a:bodyPr/>
          <a:lstStyle>
            <a:lvl1pPr>
              <a:defRPr sz="1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2"/>
          </p:nvPr>
        </p:nvSpPr>
        <p:spPr>
          <a:xfrm>
            <a:off x="1561839" y="7548102"/>
            <a:ext cx="60943" cy="153373"/>
          </a:xfrm>
        </p:spPr>
        <p:txBody>
          <a:bodyPr/>
          <a:lstStyle>
            <a:lvl1pPr>
              <a:defRPr sz="1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FFFFFF">
                  <a:lumMod val="75000"/>
                </a:srgbClr>
              </a:solidFill>
            </a:endParaRPr>
          </a:p>
        </p:txBody>
      </p:sp>
      <p:pic>
        <p:nvPicPr>
          <p:cNvPr id="10" name="Pictur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4" y="358775"/>
            <a:ext cx="1173600" cy="390671"/>
          </a:xfrm>
          <a:prstGeom prst="rect">
            <a:avLst/>
          </a:prstGeom>
        </p:spPr>
      </p:pic>
      <p:pic>
        <p:nvPicPr>
          <p:cNvPr id="15" name="Picture skrift" descr="Signature_White_trans"/>
          <p:cNvPicPr>
            <a:picLocks noChangeAspect="1" noChangeArrowheads="1"/>
          </p:cNvPicPr>
          <p:nvPr userDrawn="1"/>
        </p:nvPicPr>
        <p:blipFill rotWithShape="1">
          <a:blip r:embed="rId3" cstate="print"/>
          <a:srcRect/>
          <a:stretch/>
        </p:blipFill>
        <p:spPr bwMode="auto">
          <a:xfrm>
            <a:off x="1364630" y="2404849"/>
            <a:ext cx="9458659" cy="142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Printerest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0" y="6268549"/>
            <a:ext cx="262800" cy="257842"/>
          </a:xfrm>
          <a:prstGeom prst="rect">
            <a:avLst/>
          </a:prstGeom>
        </p:spPr>
      </p:pic>
      <p:sp>
        <p:nvSpPr>
          <p:cNvPr id="40" name="Text Placeholder Printerest"/>
          <p:cNvSpPr>
            <a:spLocks noGrp="1"/>
          </p:cNvSpPr>
          <p:nvPr>
            <p:ph type="body" sz="quarter" idx="32" hasCustomPrompt="1"/>
          </p:nvPr>
        </p:nvSpPr>
        <p:spPr>
          <a:xfrm>
            <a:off x="9532239" y="6271470"/>
            <a:ext cx="2299761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pinterest.com/</a:t>
            </a:r>
            <a:r>
              <a:rPr lang="en-GB" sz="1400" b="0" i="0" cap="none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VELUXGroup</a:t>
            </a: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/</a:t>
            </a:r>
          </a:p>
        </p:txBody>
      </p:sp>
      <p:pic>
        <p:nvPicPr>
          <p:cNvPr id="18" name="Picture Linkedin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0" y="5891097"/>
            <a:ext cx="263931" cy="264000"/>
          </a:xfrm>
          <a:prstGeom prst="rect">
            <a:avLst/>
          </a:prstGeom>
        </p:spPr>
      </p:pic>
      <p:sp>
        <p:nvSpPr>
          <p:cNvPr id="39" name="Text Placeholder Linkedin"/>
          <p:cNvSpPr>
            <a:spLocks noGrp="1"/>
          </p:cNvSpPr>
          <p:nvPr>
            <p:ph type="body" sz="quarter" idx="31" hasCustomPrompt="1"/>
          </p:nvPr>
        </p:nvSpPr>
        <p:spPr>
          <a:xfrm>
            <a:off x="9532239" y="5894787"/>
            <a:ext cx="2302935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linkedin.com/company/VELUX</a:t>
            </a:r>
          </a:p>
        </p:txBody>
      </p:sp>
      <p:pic>
        <p:nvPicPr>
          <p:cNvPr id="20" name="Picture YouTube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0" y="5513643"/>
            <a:ext cx="263931" cy="264000"/>
          </a:xfrm>
          <a:prstGeom prst="rect">
            <a:avLst/>
          </a:prstGeom>
        </p:spPr>
      </p:pic>
      <p:sp>
        <p:nvSpPr>
          <p:cNvPr id="38" name="Text Placeholder YouTube"/>
          <p:cNvSpPr>
            <a:spLocks noGrp="1"/>
          </p:cNvSpPr>
          <p:nvPr>
            <p:ph type="body" sz="quarter" idx="30" hasCustomPrompt="1"/>
          </p:nvPr>
        </p:nvSpPr>
        <p:spPr>
          <a:xfrm>
            <a:off x="9532239" y="5518103"/>
            <a:ext cx="2299761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youtube.com/user/VELUX</a:t>
            </a:r>
          </a:p>
        </p:txBody>
      </p:sp>
      <p:pic>
        <p:nvPicPr>
          <p:cNvPr id="17" name="Picture Facebook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0" y="5136189"/>
            <a:ext cx="263931" cy="264000"/>
          </a:xfrm>
          <a:prstGeom prst="rect">
            <a:avLst/>
          </a:prstGeom>
        </p:spPr>
      </p:pic>
      <p:sp>
        <p:nvSpPr>
          <p:cNvPr id="37" name="Text Placeholder Facebook"/>
          <p:cNvSpPr>
            <a:spLocks noGrp="1"/>
          </p:cNvSpPr>
          <p:nvPr>
            <p:ph type="body" sz="quarter" idx="29" hasCustomPrompt="1"/>
          </p:nvPr>
        </p:nvSpPr>
        <p:spPr>
          <a:xfrm>
            <a:off x="9532239" y="5141419"/>
            <a:ext cx="2299761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facebook.com/VELUX</a:t>
            </a:r>
          </a:p>
        </p:txBody>
      </p:sp>
      <p:pic>
        <p:nvPicPr>
          <p:cNvPr id="19" name="Picture Twitter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0" y="4758735"/>
            <a:ext cx="263931" cy="264000"/>
          </a:xfrm>
          <a:prstGeom prst="rect">
            <a:avLst/>
          </a:prstGeom>
        </p:spPr>
      </p:pic>
      <p:sp>
        <p:nvSpPr>
          <p:cNvPr id="35" name="Text Placeholder Twitter"/>
          <p:cNvSpPr>
            <a:spLocks noGrp="1"/>
          </p:cNvSpPr>
          <p:nvPr>
            <p:ph type="body" sz="quarter" idx="28" hasCustomPrompt="1"/>
          </p:nvPr>
        </p:nvSpPr>
        <p:spPr>
          <a:xfrm>
            <a:off x="9532239" y="4764735"/>
            <a:ext cx="2299761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twitter.com/VELUX</a:t>
            </a:r>
          </a:p>
        </p:txBody>
      </p:sp>
      <p:sp>
        <p:nvSpPr>
          <p:cNvPr id="26" name="Text Placeholder name"/>
          <p:cNvSpPr>
            <a:spLocks noGrp="1"/>
          </p:cNvSpPr>
          <p:nvPr>
            <p:ph type="body" sz="quarter" idx="23" hasCustomPrompt="1"/>
          </p:nvPr>
        </p:nvSpPr>
        <p:spPr>
          <a:xfrm>
            <a:off x="366171" y="5595436"/>
            <a:ext cx="3502800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a</a:t>
            </a:r>
            <a:r>
              <a:rPr lang="en-US" dirty="0"/>
              <a:t>dd name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27" name="TextBox Contact info"/>
          <p:cNvSpPr txBox="1"/>
          <p:nvPr userDrawn="1"/>
        </p:nvSpPr>
        <p:spPr>
          <a:xfrm>
            <a:off x="366172" y="5346525"/>
            <a:ext cx="18362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1400" b="1" cap="all" dirty="0">
                <a:solidFill>
                  <a:srgbClr val="FFFFFF"/>
                </a:solidFill>
                <a:latin typeface="VeluxForOffice"/>
              </a:rPr>
              <a:t>Contact info</a:t>
            </a:r>
            <a:endParaRPr lang="en-GB" sz="1400" b="1" cap="all" dirty="0">
              <a:solidFill>
                <a:srgbClr val="FFFFFF"/>
              </a:solidFill>
              <a:latin typeface="VeluxForOffice"/>
            </a:endParaRPr>
          </a:p>
        </p:txBody>
      </p:sp>
      <p:sp>
        <p:nvSpPr>
          <p:cNvPr id="28" name="Text Placeholder email"/>
          <p:cNvSpPr>
            <a:spLocks noGrp="1"/>
          </p:cNvSpPr>
          <p:nvPr>
            <p:ph type="body" sz="quarter" idx="24" hasCustomPrompt="1"/>
          </p:nvPr>
        </p:nvSpPr>
        <p:spPr>
          <a:xfrm>
            <a:off x="366172" y="5831116"/>
            <a:ext cx="3502800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a</a:t>
            </a:r>
            <a:r>
              <a:rPr lang="en-US" dirty="0"/>
              <a:t>dd email@VELUX.com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29" name="Text Placeholder company"/>
          <p:cNvSpPr>
            <a:spLocks noGrp="1"/>
          </p:cNvSpPr>
          <p:nvPr>
            <p:ph type="body" sz="quarter" idx="25" hasCustomPrompt="1"/>
          </p:nvPr>
        </p:nvSpPr>
        <p:spPr>
          <a:xfrm>
            <a:off x="366172" y="6066796"/>
            <a:ext cx="3502800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a</a:t>
            </a:r>
            <a:r>
              <a:rPr lang="en-US" dirty="0"/>
              <a:t>dd VELUX company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30" name="Text Placeholder website"/>
          <p:cNvSpPr>
            <a:spLocks noGrp="1"/>
          </p:cNvSpPr>
          <p:nvPr>
            <p:ph type="body" sz="quarter" idx="26" hasCustomPrompt="1"/>
          </p:nvPr>
        </p:nvSpPr>
        <p:spPr>
          <a:xfrm>
            <a:off x="366172" y="6302474"/>
            <a:ext cx="3502800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a</a:t>
            </a:r>
            <a:r>
              <a:rPr lang="en-US" dirty="0"/>
              <a:t>dd VELUX website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36" name="TextBox Contact info"/>
          <p:cNvSpPr txBox="1"/>
          <p:nvPr userDrawn="1"/>
        </p:nvSpPr>
        <p:spPr>
          <a:xfrm>
            <a:off x="9169490" y="4449351"/>
            <a:ext cx="18362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b="1" cap="all" dirty="0">
                <a:solidFill>
                  <a:srgbClr val="FFFFFF"/>
                </a:solidFill>
                <a:latin typeface="VeluxForOffice"/>
              </a:rPr>
              <a:t>find us here</a:t>
            </a:r>
          </a:p>
        </p:txBody>
      </p:sp>
    </p:spTree>
    <p:extLst>
      <p:ext uri="{BB962C8B-B14F-4D97-AF65-F5344CB8AC3E}">
        <p14:creationId xmlns:p14="http://schemas.microsoft.com/office/powerpoint/2010/main" val="17230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endParaRPr lang="en-GB" dirty="0" err="1">
              <a:solidFill>
                <a:srgbClr val="FFFFFF"/>
              </a:solidFill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5"/>
            <a:ext cx="1173600" cy="390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863" y="4470400"/>
            <a:ext cx="9518649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41868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endParaRPr lang="en-GB" dirty="0" err="1">
              <a:solidFill>
                <a:srgbClr val="FFFFFF"/>
              </a:solidFill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0292E62-ABCD-4E1A-9CD4-1F4D24B7AC52}" type="slidenum">
              <a:rPr lang="en-GB" smtClean="0">
                <a:solidFill>
                  <a:srgbClr val="A9CAE4"/>
                </a:solidFill>
              </a:rPr>
              <a:pPr/>
              <a:t>‹#›</a:t>
            </a:fld>
            <a:endParaRPr lang="en-GB" dirty="0">
              <a:solidFill>
                <a:srgbClr val="A9CAE4"/>
              </a:solidFill>
            </a:endParaRP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>
              <a:solidFill>
                <a:srgbClr val="A9CAE4"/>
              </a:solidFill>
            </a:endParaRP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>
              <a:solidFill>
                <a:srgbClr val="A9CAE4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5"/>
            <a:ext cx="1173600" cy="390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863" y="4470400"/>
            <a:ext cx="9518649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4631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2"/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88825" cy="6858000"/>
          </a:xfrm>
          <a:solidFill>
            <a:schemeClr val="bg1"/>
          </a:solidFill>
        </p:spPr>
        <p:txBody>
          <a:bodyPr tIns="284400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 sz="21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lang="en-GB" dirty="0"/>
              <a:t>Click here and insert </a:t>
            </a:r>
            <a:r>
              <a:rPr lang="en-US" dirty="0"/>
              <a:t>media </a:t>
            </a:r>
            <a:r>
              <a:rPr lang="en-GB" dirty="0"/>
              <a:t>via ribbon Insert - Video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2105025"/>
            <a:ext cx="9518649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900" b="0" i="0"/>
            </a:lvl1pPr>
          </a:lstStyle>
          <a:p>
            <a:r>
              <a:rPr lang="en-GB" dirty="0"/>
              <a:t>Click to add Chapter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284984"/>
            <a:ext cx="9518649" cy="1113408"/>
          </a:xfrm>
        </p:spPr>
        <p:txBody>
          <a:bodyPr anchor="t" anchorCtr="0"/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chapter subtitle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0" y="360000"/>
            <a:ext cx="1173600" cy="392400"/>
          </a:xfrm>
          <a:blipFill>
            <a:blip r:embed="rId2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678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endParaRPr lang="en-GB" dirty="0" err="1">
              <a:solidFill>
                <a:srgbClr val="FFFFFF"/>
              </a:solidFill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292E62-ABCD-4E1A-9CD4-1F4D24B7AC52}" type="slidenum">
              <a:rPr lang="en-GB" smtClean="0">
                <a:solidFill>
                  <a:srgbClr val="737371"/>
                </a:solidFill>
              </a:rPr>
              <a:pPr/>
              <a:t>‹#›</a:t>
            </a:fld>
            <a:endParaRPr lang="en-GB" dirty="0">
              <a:solidFill>
                <a:srgbClr val="737371"/>
              </a:solidFill>
            </a:endParaRP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>
              <a:solidFill>
                <a:srgbClr val="737371"/>
              </a:solidFill>
            </a:endParaRP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>
              <a:solidFill>
                <a:srgbClr val="73737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5"/>
            <a:ext cx="1173600" cy="390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863" y="4470400"/>
            <a:ext cx="9518649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465550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rgbClr val="B0B0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endParaRPr lang="en-GB" dirty="0" err="1">
              <a:solidFill>
                <a:srgbClr val="FFFFFF"/>
              </a:solidFill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0B0B0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rgbClr val="B0B0B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B0B0B0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5"/>
            <a:ext cx="1173600" cy="390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863" y="4470400"/>
            <a:ext cx="9518649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97842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A9F1D-818C-492D-8052-E644F8D86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4448643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30FF1-E4C2-4104-B14B-6F8AA031F6C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45313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358776" y="365126"/>
            <a:ext cx="11263460" cy="614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99" b="0" i="1" dirty="0">
                <a:solidFill>
                  <a:srgbClr val="000000"/>
                </a:solidFill>
                <a:cs typeface="Arial" panose="020B0604020202020204" pitchFamily="34" charset="0"/>
              </a:rPr>
              <a:t>User guide – delete before use</a:t>
            </a: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8164513" y="3291196"/>
            <a:ext cx="3258875" cy="213904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4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Guides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To view drawing guides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1.</a:t>
            </a: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 Click the </a:t>
            </a: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View</a:t>
            </a: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 tab, set tick mark next to </a:t>
            </a: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Guides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1200" i="1" noProof="1">
              <a:solidFill>
                <a:srgbClr val="000000"/>
              </a:solidFill>
              <a:latin typeface="VeluxForOffice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Hint: Alt + F9 </a:t>
            </a: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for quick viewing of guides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1200" i="1" noProof="1">
              <a:solidFill>
                <a:srgbClr val="000000"/>
              </a:solidFill>
              <a:latin typeface="VeluxForOffice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4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Manual guides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Make manual guides, right-click on the page choose </a:t>
            </a: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Grid and Guides – Add xxx Guide </a:t>
            </a: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they will then appear on all your slides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8164514" y="1250867"/>
            <a:ext cx="3618530" cy="177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6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4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Insert footer, slide number, </a:t>
            </a:r>
            <a:br>
              <a:rPr lang="en-GB" sz="14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</a:br>
            <a:r>
              <a:rPr lang="en-GB" sz="14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date</a:t>
            </a:r>
          </a:p>
          <a:p>
            <a:pPr defTabSz="914126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Do this at the very end, so you get all the corrections with you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1. 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Click the </a:t>
            </a: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Insert tab</a:t>
            </a:r>
            <a:endParaRPr lang="en-GB" altLang="da-DK" sz="1200" i="1" strike="sngStrike" noProof="1">
              <a:solidFill>
                <a:srgbClr val="000000"/>
              </a:solidFill>
              <a:latin typeface="VeluxForOffice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2. 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Click</a:t>
            </a: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 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on</a:t>
            </a: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 Header and Footer 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3. </a:t>
            </a: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Click </a:t>
            </a: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Apply to All</a:t>
            </a: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 or </a:t>
            </a: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Apply </a:t>
            </a: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if only used on one slide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262438" y="1250868"/>
            <a:ext cx="2395373" cy="6617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4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Insert picture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On slides with pictureplaceholder, </a:t>
            </a:r>
            <a:b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</a:b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click on the icon and choose </a:t>
            </a: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Insert</a:t>
            </a: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262438" y="2061396"/>
            <a:ext cx="261491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14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1. </a:t>
            </a: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Click </a:t>
            </a: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Crop </a:t>
            </a: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to change size or focus</a:t>
            </a:r>
            <a:b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</a:b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of the picture</a:t>
            </a:r>
            <a:endParaRPr lang="en-GB" sz="1200" i="1" strike="sngStrike" noProof="1">
              <a:solidFill>
                <a:srgbClr val="000000"/>
              </a:solidFill>
              <a:latin typeface="VeluxForOffice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2. 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If you want to scale the picture, </a:t>
            </a:r>
            <a:b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</a:b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hold </a:t>
            </a: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SHIFT-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key down while </a:t>
            </a:r>
            <a:b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</a:b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Hint: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 If you delete the picture and </a:t>
            </a:r>
            <a:b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</a:b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insert a new one, the picture may </a:t>
            </a:r>
            <a:b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</a:b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lie in front of the text or graphic,</a:t>
            </a:r>
            <a:r>
              <a:rPr lang="en-GB" altLang="da-DK" sz="1200" i="1" strike="sngStrike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 </a:t>
            </a:r>
            <a:b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</a:b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</a:b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right-click and choose </a:t>
            </a: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en-GB" altLang="da-DK" sz="1200" noProof="1">
              <a:solidFill>
                <a:srgbClr val="000000"/>
              </a:solidFill>
              <a:latin typeface="VeluxForOffice"/>
              <a:cs typeface="Arial" panose="020B0604020202020204" pitchFamily="34" charset="0"/>
            </a:endParaRPr>
          </a:p>
        </p:txBody>
      </p:sp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0398" y="2317187"/>
            <a:ext cx="337312" cy="321707"/>
          </a:xfrm>
          <a:prstGeom prst="rect">
            <a:avLst/>
          </a:prstGeom>
        </p:spPr>
      </p:pic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369333" y="4360720"/>
            <a:ext cx="3148035" cy="129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6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4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Use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1. 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Click the </a:t>
            </a: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Home tab</a:t>
            </a:r>
            <a:endParaRPr lang="en-GB" altLang="da-DK" sz="1200" i="1" strike="sngStrike" noProof="1">
              <a:solidFill>
                <a:srgbClr val="000000"/>
              </a:solidFill>
              <a:latin typeface="VeluxForOffice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2. 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Click </a:t>
            </a: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New Slide 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menu to insert new slide</a:t>
            </a:r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3. 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Choose </a:t>
            </a: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Layout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 to change an appropriate layout from the "drop down" menu </a:t>
            </a:r>
            <a:endParaRPr lang="en-GB" sz="1200" b="1" i="1" noProof="1">
              <a:solidFill>
                <a:srgbClr val="000000"/>
              </a:solidFill>
              <a:latin typeface="VeluxForOffice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4280203" y="4555394"/>
            <a:ext cx="2914861" cy="11079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4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Reset slide</a:t>
            </a:r>
          </a:p>
          <a:p>
            <a:pPr defTabSz="914126"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1.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 Click the </a:t>
            </a: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Home tab</a:t>
            </a:r>
            <a:endParaRPr lang="en-GB" altLang="da-DK" sz="1200" i="1" strike="sngStrike" noProof="1">
              <a:solidFill>
                <a:srgbClr val="000000"/>
              </a:solidFill>
              <a:latin typeface="VeluxForOffice"/>
              <a:cs typeface="Arial" panose="020B0604020202020204" pitchFamily="34" charset="0"/>
            </a:endParaRPr>
          </a:p>
          <a:p>
            <a:pPr defTabSz="914126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2. 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Click the </a:t>
            </a: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Reset 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menu to reset position, size and formatting of the slide placeholders to their default settings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6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6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358776" y="2655915"/>
            <a:ext cx="2927349" cy="161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6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4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Use text styles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Use the </a:t>
            </a: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TAB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-key to jump through levels. Click </a:t>
            </a: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ENTER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, then </a:t>
            </a: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TAB</a:t>
            </a: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To go back in levels use </a:t>
            </a:r>
            <a:r>
              <a:rPr lang="en-GB" altLang="da-DK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SHIFT-TAB</a:t>
            </a:r>
            <a:endParaRPr lang="en-GB" sz="1200" b="1" i="1" noProof="1">
              <a:solidFill>
                <a:srgbClr val="000000"/>
              </a:solidFill>
              <a:latin typeface="VeluxForOffice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Alternatively, </a:t>
            </a: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Increase</a:t>
            </a: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 and</a:t>
            </a:r>
            <a:b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</a:b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Decrease </a:t>
            </a: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list level can be used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4082" y="1481194"/>
            <a:ext cx="262083" cy="2560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20398" y="4847868"/>
            <a:ext cx="492324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37624" y="4360720"/>
            <a:ext cx="324679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6"/>
          <a:srcRect l="36944" r="2272" b="69429"/>
          <a:stretch/>
        </p:blipFill>
        <p:spPr>
          <a:xfrm>
            <a:off x="2989518" y="5495191"/>
            <a:ext cx="593213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68184" y="3807589"/>
            <a:ext cx="549185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875807" y="2732262"/>
            <a:ext cx="359601" cy="335309"/>
          </a:xfrm>
          <a:prstGeom prst="rect">
            <a:avLst/>
          </a:prstGeom>
        </p:spPr>
      </p:pic>
      <p:sp>
        <p:nvSpPr>
          <p:cNvPr id="20" name="AutoShape 4"/>
          <p:cNvSpPr>
            <a:spLocks/>
          </p:cNvSpPr>
          <p:nvPr userDrawn="1"/>
        </p:nvSpPr>
        <p:spPr bwMode="gray">
          <a:xfrm>
            <a:off x="369333" y="1249328"/>
            <a:ext cx="2678667" cy="108234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4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Fonts used in the template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Header is </a:t>
            </a: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VeluxForOffice</a:t>
            </a:r>
            <a:r>
              <a:rPr lang="en-GB" sz="1200" b="1" i="1" cap="all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 Bold CAPS </a:t>
            </a: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or </a:t>
            </a:r>
            <a:r>
              <a:rPr lang="en-GB" sz="1200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VeluxForOffice</a:t>
            </a:r>
            <a:r>
              <a:rPr lang="en-GB" sz="1200" cap="all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 Regular CAPS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The body text is in Velux ForOffice Light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200" b="1" i="1" noProof="1">
                <a:solidFill>
                  <a:srgbClr val="000000"/>
                </a:solidFill>
                <a:latin typeface="VeluxForOffice"/>
                <a:cs typeface="Arial" panose="020B0604020202020204" pitchFamily="34" charset="0"/>
              </a:rPr>
              <a:t>Recommended body text size: 12-32</a:t>
            </a:r>
          </a:p>
        </p:txBody>
      </p:sp>
      <p:pic>
        <p:nvPicPr>
          <p:cNvPr id="2050" name="Picture 2" descr="C:\Users\taw\AppData\Local\Temp\SNAGHTMLaf298051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102" y="5318094"/>
            <a:ext cx="1948294" cy="13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60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guide - Templ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9427" y="2441056"/>
            <a:ext cx="1392132" cy="26616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21561" y="2441056"/>
            <a:ext cx="1916318" cy="3663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9129" y="2459664"/>
            <a:ext cx="1926607" cy="2782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/>
          <a:srcRect t="-794"/>
          <a:stretch/>
        </p:blipFill>
        <p:spPr>
          <a:xfrm>
            <a:off x="3477883" y="2780928"/>
            <a:ext cx="2070000" cy="39890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5460" y="4216923"/>
            <a:ext cx="2187266" cy="1651080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3658286" y="4323913"/>
            <a:ext cx="1765610" cy="3479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36" name="Text Box 48"/>
          <p:cNvSpPr txBox="1">
            <a:spLocks noChangeArrowheads="1"/>
          </p:cNvSpPr>
          <p:nvPr userDrawn="1"/>
        </p:nvSpPr>
        <p:spPr bwMode="auto">
          <a:xfrm>
            <a:off x="3477883" y="1820282"/>
            <a:ext cx="2132269" cy="114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4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Make a new </a:t>
            </a:r>
            <a:r>
              <a:rPr lang="en-GB" sz="9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r>
              <a:rPr lang="en-GB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clicking </a:t>
            </a:r>
            <a:r>
              <a:rPr lang="en-GB" sz="9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choose one already made.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Date will be today but can be changed by clicking on the date field and Footer, enter the name in Footer title, Presenter and Place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7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48"/>
          <p:cNvSpPr txBox="1">
            <a:spLocks noChangeArrowheads="1"/>
          </p:cNvSpPr>
          <p:nvPr userDrawn="1"/>
        </p:nvSpPr>
        <p:spPr bwMode="auto">
          <a:xfrm>
            <a:off x="572259" y="1840106"/>
            <a:ext cx="2283974" cy="228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4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Click on the TAB with your </a:t>
            </a:r>
            <a:br>
              <a:rPr lang="en-GB" sz="10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Choose </a:t>
            </a:r>
            <a:r>
              <a:rPr lang="en-GB" altLang="da-DK" sz="9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Templates </a:t>
            </a:r>
            <a: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open </a:t>
            </a:r>
            <a:b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template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sz="9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sz="9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 </a:t>
            </a:r>
            <a:r>
              <a:rPr lang="en-GB" sz="9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Library </a:t>
            </a:r>
            <a:r>
              <a:rPr lang="en-GB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br>
              <a:rPr lang="en-GB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PowerPoint file.</a:t>
            </a:r>
            <a:endParaRPr lang="en-GB" sz="7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572260" y="710172"/>
            <a:ext cx="7320550" cy="695819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Templafy</a:t>
            </a:r>
          </a:p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How to get started with the right PowerPoint-template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3528408" y="5800048"/>
            <a:ext cx="1846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4" tIns="45702" rIns="91404" bIns="4570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400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83839" y="2686715"/>
            <a:ext cx="2213800" cy="743323"/>
            <a:chOff x="837083" y="2401006"/>
            <a:chExt cx="3246401" cy="1089754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837083" y="2401006"/>
              <a:ext cx="3246401" cy="108975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 userDrawn="1"/>
          </p:nvSpPr>
          <p:spPr>
            <a:xfrm>
              <a:off x="837083" y="2644616"/>
              <a:ext cx="596661" cy="8461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sz="1400" dirty="0" err="1">
                <a:solidFill>
                  <a:srgbClr val="FFFFFF"/>
                </a:solidFill>
              </a:endParaRPr>
            </a:p>
          </p:txBody>
        </p:sp>
      </p:grpSp>
      <p:sp>
        <p:nvSpPr>
          <p:cNvPr id="40" name="Text Box 48"/>
          <p:cNvSpPr txBox="1">
            <a:spLocks noChangeArrowheads="1"/>
          </p:cNvSpPr>
          <p:nvPr userDrawn="1"/>
        </p:nvSpPr>
        <p:spPr bwMode="auto">
          <a:xfrm>
            <a:off x="8220669" y="1820280"/>
            <a:ext cx="185942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4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The presentation will open in </a:t>
            </a:r>
            <a:b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PowerPoint and you can insert </a:t>
            </a:r>
            <a:b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 from the Slide Library</a:t>
            </a:r>
            <a:endParaRPr lang="en-GB" sz="7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5777054" y="2419586"/>
            <a:ext cx="2038042" cy="293992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>
              <a:solidFill>
                <a:srgbClr val="FFFFFF"/>
              </a:solidFill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423896" y="4458874"/>
            <a:ext cx="35315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48"/>
          <p:cNvSpPr txBox="1">
            <a:spLocks noChangeArrowheads="1"/>
          </p:cNvSpPr>
          <p:nvPr userDrawn="1"/>
        </p:nvSpPr>
        <p:spPr bwMode="auto">
          <a:xfrm>
            <a:off x="5778640" y="1820280"/>
            <a:ext cx="2193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4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4a. Fill in the fields and </a:t>
            </a:r>
            <a:r>
              <a:rPr lang="en-GB" altLang="da-DK" sz="9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Create</a:t>
            </a:r>
            <a: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profile has been created, fill in all requiered fields and click </a:t>
            </a:r>
            <a:r>
              <a:rPr lang="en-GB" altLang="da-DK" sz="9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download </a:t>
            </a:r>
            <a:endParaRPr lang="en-GB" sz="7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4964909" y="6329967"/>
            <a:ext cx="373692" cy="26966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 err="1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09" y="365126"/>
            <a:ext cx="2595716" cy="777084"/>
          </a:xfrm>
          <a:prstGeom prst="rect">
            <a:avLst/>
          </a:prstGeom>
        </p:spPr>
      </p:pic>
      <p:sp>
        <p:nvSpPr>
          <p:cNvPr id="33" name="Rectangle 32"/>
          <p:cNvSpPr/>
          <p:nvPr userDrawn="1"/>
        </p:nvSpPr>
        <p:spPr>
          <a:xfrm>
            <a:off x="8287159" y="3153725"/>
            <a:ext cx="1757428" cy="220578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8545783" y="2633611"/>
            <a:ext cx="373692" cy="26966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 err="1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11018010" y="3548993"/>
            <a:ext cx="693403" cy="44574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 err="1">
              <a:solidFill>
                <a:srgbClr val="FFFFFF"/>
              </a:solidFill>
            </a:endParaRPr>
          </a:p>
        </p:txBody>
      </p:sp>
      <p:sp>
        <p:nvSpPr>
          <p:cNvPr id="42" name="Text Box 48"/>
          <p:cNvSpPr txBox="1">
            <a:spLocks noChangeArrowheads="1"/>
          </p:cNvSpPr>
          <p:nvPr userDrawn="1"/>
        </p:nvSpPr>
        <p:spPr bwMode="auto">
          <a:xfrm>
            <a:off x="10341837" y="1820280"/>
            <a:ext cx="1569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4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Just click on the previews to insert the slide</a:t>
            </a:r>
            <a:endParaRPr lang="en-GB" sz="7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028589" y="2682921"/>
            <a:ext cx="732962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800" dirty="0">
                <a:solidFill>
                  <a:srgbClr val="A9CAE4">
                    <a:lumMod val="75000"/>
                  </a:srgbClr>
                </a:solidFill>
              </a:rPr>
              <a:t>Company name</a:t>
            </a:r>
          </a:p>
        </p:txBody>
      </p:sp>
      <p:sp>
        <p:nvSpPr>
          <p:cNvPr id="47" name="Rectangle 46"/>
          <p:cNvSpPr/>
          <p:nvPr userDrawn="1"/>
        </p:nvSpPr>
        <p:spPr>
          <a:xfrm>
            <a:off x="2001840" y="2661448"/>
            <a:ext cx="771291" cy="152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 err="1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9"/>
          <a:srcRect t="23095" b="1364"/>
          <a:stretch/>
        </p:blipFill>
        <p:spPr>
          <a:xfrm>
            <a:off x="592765" y="2888356"/>
            <a:ext cx="383124" cy="530737"/>
          </a:xfrm>
          <a:prstGeom prst="rect">
            <a:avLst/>
          </a:prstGeom>
        </p:spPr>
      </p:pic>
      <p:sp>
        <p:nvSpPr>
          <p:cNvPr id="56" name="Afrundet rektangel 16"/>
          <p:cNvSpPr/>
          <p:nvPr userDrawn="1"/>
        </p:nvSpPr>
        <p:spPr>
          <a:xfrm>
            <a:off x="2872166" y="2591851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200" kern="0" dirty="0">
                <a:solidFill>
                  <a:prstClr val="white"/>
                </a:solidFill>
                <a:latin typeface="Arial"/>
              </a:rPr>
              <a:t>1</a:t>
            </a:r>
          </a:p>
        </p:txBody>
      </p:sp>
      <p:sp>
        <p:nvSpPr>
          <p:cNvPr id="57" name="Afrundet rektangel 17"/>
          <p:cNvSpPr/>
          <p:nvPr userDrawn="1"/>
        </p:nvSpPr>
        <p:spPr>
          <a:xfrm>
            <a:off x="3151321" y="5143507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200" kern="0" dirty="0">
                <a:solidFill>
                  <a:prstClr val="white"/>
                </a:solidFill>
                <a:latin typeface="Arial"/>
              </a:rPr>
              <a:t>5</a:t>
            </a:r>
          </a:p>
        </p:txBody>
      </p:sp>
      <p:sp>
        <p:nvSpPr>
          <p:cNvPr id="58" name="Afrundet rektangel 18"/>
          <p:cNvSpPr/>
          <p:nvPr userDrawn="1"/>
        </p:nvSpPr>
        <p:spPr>
          <a:xfrm>
            <a:off x="3151399" y="4379900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200" kern="0" dirty="0">
                <a:solidFill>
                  <a:prstClr val="white"/>
                </a:solidFill>
                <a:latin typeface="Arial"/>
              </a:rPr>
              <a:t>4</a:t>
            </a:r>
          </a:p>
        </p:txBody>
      </p:sp>
      <p:sp>
        <p:nvSpPr>
          <p:cNvPr id="59" name="Afrundet rektangel 16"/>
          <p:cNvSpPr/>
          <p:nvPr userDrawn="1"/>
        </p:nvSpPr>
        <p:spPr>
          <a:xfrm>
            <a:off x="321059" y="3133190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200" kern="0" dirty="0">
                <a:solidFill>
                  <a:prstClr val="white"/>
                </a:solidFill>
                <a:latin typeface="Arial"/>
              </a:rPr>
              <a:t>2</a:t>
            </a:r>
          </a:p>
        </p:txBody>
      </p:sp>
      <p:sp>
        <p:nvSpPr>
          <p:cNvPr id="60" name="Afrundet rektangel 16"/>
          <p:cNvSpPr/>
          <p:nvPr userDrawn="1"/>
        </p:nvSpPr>
        <p:spPr>
          <a:xfrm>
            <a:off x="321059" y="5073048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200" kern="0" dirty="0">
                <a:solidFill>
                  <a:prstClr val="white"/>
                </a:solidFill>
                <a:latin typeface="Arial"/>
              </a:rPr>
              <a:t>3</a:t>
            </a:r>
          </a:p>
        </p:txBody>
      </p:sp>
      <p:sp>
        <p:nvSpPr>
          <p:cNvPr id="61" name="Afrundet rektangel 17"/>
          <p:cNvSpPr/>
          <p:nvPr userDrawn="1"/>
        </p:nvSpPr>
        <p:spPr>
          <a:xfrm>
            <a:off x="8985620" y="2466919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200" kern="0" dirty="0">
                <a:solidFill>
                  <a:prstClr val="white"/>
                </a:solidFill>
                <a:latin typeface="Arial"/>
              </a:rPr>
              <a:t>7</a:t>
            </a:r>
          </a:p>
        </p:txBody>
      </p:sp>
      <p:sp>
        <p:nvSpPr>
          <p:cNvPr id="62" name="Afrundet rektangel 17"/>
          <p:cNvSpPr/>
          <p:nvPr userDrawn="1"/>
        </p:nvSpPr>
        <p:spPr>
          <a:xfrm>
            <a:off x="11779374" y="3673546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200" kern="0" dirty="0">
                <a:solidFill>
                  <a:prstClr val="white"/>
                </a:solidFill>
                <a:latin typeface="Arial"/>
              </a:rPr>
              <a:t>8</a:t>
            </a:r>
          </a:p>
        </p:txBody>
      </p:sp>
      <p:sp>
        <p:nvSpPr>
          <p:cNvPr id="63" name="Afrundet rektangel 17"/>
          <p:cNvSpPr/>
          <p:nvPr userDrawn="1"/>
        </p:nvSpPr>
        <p:spPr>
          <a:xfrm>
            <a:off x="7169218" y="2518519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200" kern="0" dirty="0">
                <a:solidFill>
                  <a:prstClr val="white"/>
                </a:solidFill>
                <a:latin typeface="Arial"/>
              </a:rPr>
              <a:t>4a</a:t>
            </a:r>
          </a:p>
        </p:txBody>
      </p:sp>
      <p:sp>
        <p:nvSpPr>
          <p:cNvPr id="64" name="Text Box 48"/>
          <p:cNvSpPr txBox="1">
            <a:spLocks noChangeArrowheads="1"/>
          </p:cNvSpPr>
          <p:nvPr userDrawn="1"/>
        </p:nvSpPr>
        <p:spPr bwMode="auto">
          <a:xfrm>
            <a:off x="5678543" y="6366146"/>
            <a:ext cx="2193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43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Click the blue </a:t>
            </a:r>
            <a:r>
              <a:rPr lang="en-GB" altLang="da-DK" sz="9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da-DK" sz="9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create the template.</a:t>
            </a:r>
            <a:endParaRPr lang="en-GB" sz="7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 userDrawn="1"/>
        </p:nvSpPr>
        <p:spPr>
          <a:xfrm>
            <a:off x="3658286" y="4694871"/>
            <a:ext cx="1765610" cy="13065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3" tIns="71973" rIns="71973" bIns="71973" rtlCol="0" anchor="ctr"/>
          <a:lstStyle/>
          <a:p>
            <a:pPr algn="ctr"/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66" name="Afrundet rektangel 17"/>
          <p:cNvSpPr/>
          <p:nvPr userDrawn="1"/>
        </p:nvSpPr>
        <p:spPr>
          <a:xfrm>
            <a:off x="4710511" y="6352630"/>
            <a:ext cx="215944" cy="21600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200" kern="0" dirty="0">
                <a:solidFill>
                  <a:prstClr val="white"/>
                </a:solidFill>
                <a:latin typeface="Arial"/>
              </a:rPr>
              <a:t>6</a:t>
            </a:r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 rotWithShape="1">
          <a:blip r:embed="rId10"/>
          <a:srcRect l="6383" t="16385" r="60472" b="80010"/>
          <a:stretch/>
        </p:blipFill>
        <p:spPr>
          <a:xfrm>
            <a:off x="3832270" y="4445996"/>
            <a:ext cx="624321" cy="1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6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88825" cy="6858000"/>
          </a:xfrm>
          <a:noFill/>
        </p:spPr>
        <p:txBody>
          <a:bodyPr tIns="2628000" anchor="ctr" anchorCtr="0">
            <a:normAutofit/>
          </a:bodyPr>
          <a:lstStyle>
            <a:lvl1pPr marL="0" indent="0" algn="ctr">
              <a:buFontTx/>
              <a:buNone/>
              <a:defRPr sz="2099" baseline="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2105027"/>
            <a:ext cx="9518649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899" b="1" i="0"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43029" name="Rectangle 21" hidden="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8777" y="7004224"/>
            <a:ext cx="489154" cy="241200"/>
          </a:xfrm>
        </p:spPr>
        <p:txBody>
          <a:bodyPr/>
          <a:lstStyle>
            <a:lvl1pPr>
              <a:defRPr sz="100"/>
            </a:lvl1pPr>
          </a:lstStyle>
          <a:p>
            <a:fld id="{1A17C83B-5FE3-4737-A842-C0492A7A61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1" y="360000"/>
            <a:ext cx="1188000" cy="403200"/>
          </a:xfrm>
          <a:blipFill>
            <a:blip r:embed="rId2"/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284984"/>
            <a:ext cx="9518649" cy="1113408"/>
          </a:xfrm>
        </p:spPr>
        <p:txBody>
          <a:bodyPr anchor="t" anchorCtr="0"/>
          <a:lstStyle>
            <a:lvl1pPr marL="0" indent="0" algn="l">
              <a:buNone/>
              <a:defRPr sz="3199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FLD_Presenter_Place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6" y="233294"/>
            <a:ext cx="9518650" cy="310731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500" i="0" cap="all" baseline="0"/>
            </a:lvl1pPr>
            <a:lvl2pPr marL="0" indent="0">
              <a:buFont typeface="Arial" panose="020B0604020202020204" pitchFamily="34" charset="0"/>
              <a:buNone/>
              <a:defRPr sz="1500" cap="all" baseline="0"/>
            </a:lvl2pPr>
            <a:lvl3pPr marL="0" indent="0">
              <a:buFont typeface="Arial" panose="020B0604020202020204" pitchFamily="34" charset="0"/>
              <a:buNone/>
              <a:defRPr sz="1500" cap="all" baseline="0"/>
            </a:lvl3pPr>
            <a:lvl4pPr marL="0" indent="0">
              <a:buFont typeface="Arial" panose="020B0604020202020204" pitchFamily="34" charset="0"/>
              <a:buNone/>
              <a:defRPr sz="1500" cap="all" baseline="0"/>
            </a:lvl4pPr>
            <a:lvl5pPr marL="0" indent="0">
              <a:buFont typeface="Arial" panose="020B0604020202020204" pitchFamily="34" charset="0"/>
              <a:buNone/>
              <a:defRPr sz="1500" cap="all" baseline="0"/>
            </a:lvl5pPr>
          </a:lstStyle>
          <a:p>
            <a:pPr lvl="0"/>
            <a:r>
              <a:rPr lang="en-GB" dirty="0"/>
              <a:t>Click to add Presenter / Place</a:t>
            </a:r>
          </a:p>
        </p:txBody>
      </p:sp>
      <p:sp>
        <p:nvSpPr>
          <p:cNvPr id="6" name="Date_DateCustomA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6" y="581979"/>
            <a:ext cx="9518650" cy="263383"/>
          </a:xfr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 sz="1500" i="0" cap="all" baseline="0"/>
            </a:lvl1pPr>
            <a:lvl2pPr marL="0" indent="0">
              <a:buFont typeface="Arial" panose="020B0604020202020204" pitchFamily="34" charset="0"/>
              <a:buNone/>
              <a:defRPr sz="1500"/>
            </a:lvl2pPr>
            <a:lvl3pPr marL="0" indent="0">
              <a:buFont typeface="Arial" panose="020B0604020202020204" pitchFamily="34" charset="0"/>
              <a:buNone/>
              <a:defRPr sz="1500"/>
            </a:lvl3pPr>
            <a:lvl4pPr marL="0" indent="0">
              <a:buFont typeface="Arial" panose="020B0604020202020204" pitchFamily="34" charset="0"/>
              <a:buNone/>
              <a:defRPr sz="1500"/>
            </a:lvl4pPr>
            <a:lvl5pPr marL="0" indent="0"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13" name="Date Placeholder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5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4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3317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upto 11 subjec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Agenda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168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5" hasCustomPrompt="1"/>
          </p:nvPr>
        </p:nvSpPr>
        <p:spPr>
          <a:xfrm>
            <a:off x="358776" y="1663699"/>
            <a:ext cx="9518649" cy="4545013"/>
          </a:xfrm>
        </p:spPr>
        <p:txBody>
          <a:bodyPr/>
          <a:lstStyle>
            <a:lvl1pPr>
              <a:defRPr sz="2399" baseline="0">
                <a:solidFill>
                  <a:srgbClr val="B0B0B0"/>
                </a:solidFill>
              </a:defRPr>
            </a:lvl1pPr>
            <a:lvl2pPr>
              <a:defRPr sz="2399">
                <a:solidFill>
                  <a:srgbClr val="B0B0B0"/>
                </a:solidFill>
              </a:defRPr>
            </a:lvl2pPr>
            <a:lvl3pPr>
              <a:defRPr sz="1999">
                <a:solidFill>
                  <a:srgbClr val="B0B0B0"/>
                </a:solidFill>
              </a:defRPr>
            </a:lvl3pPr>
            <a:lvl4pPr>
              <a:defRPr sz="1600">
                <a:solidFill>
                  <a:srgbClr val="B0B0B0"/>
                </a:solidFill>
              </a:defRPr>
            </a:lvl4pPr>
            <a:lvl5pPr>
              <a:defRPr sz="1400">
                <a:solidFill>
                  <a:srgbClr val="B0B0B0"/>
                </a:solidFill>
              </a:defRPr>
            </a:lvl5pPr>
          </a:lstStyle>
          <a:p>
            <a:pPr lvl="0"/>
            <a:r>
              <a:rPr lang="en-GB" dirty="0"/>
              <a:t>Click to table icon to insert a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-602331" y="5876385"/>
            <a:ext cx="540060" cy="322485"/>
          </a:xfrm>
          <a:prstGeom prst="rect">
            <a:avLst/>
          </a:prstGeom>
          <a:solidFill>
            <a:srgbClr val="B0B0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981" tIns="71981" rIns="71981" bIns="7198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6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710343" y="5566651"/>
            <a:ext cx="648072" cy="309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6000"/>
              </a:lnSpc>
              <a:spcBef>
                <a:spcPts val="0"/>
              </a:spcBef>
            </a:pPr>
            <a:r>
              <a:rPr lang="en-GB" sz="600" dirty="0">
                <a:latin typeface="+mn-lt"/>
              </a:rPr>
              <a:t>Light grey, use eyedropper to</a:t>
            </a:r>
            <a:r>
              <a:rPr lang="en-GB" sz="600" baseline="0" dirty="0">
                <a:latin typeface="+mn-lt"/>
              </a:rPr>
              <a:t> change text colour</a:t>
            </a:r>
            <a:endParaRPr lang="en-GB" sz="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40379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2105027"/>
            <a:ext cx="9518649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899" b="0" i="0"/>
            </a:lvl1pPr>
          </a:lstStyle>
          <a:p>
            <a:r>
              <a:rPr lang="en-GB" dirty="0"/>
              <a:t>Click to add Chapter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284984"/>
            <a:ext cx="9518649" cy="1113408"/>
          </a:xfrm>
        </p:spPr>
        <p:txBody>
          <a:bodyPr anchor="t" anchorCtr="0"/>
          <a:lstStyle>
            <a:lvl1pPr marL="0" indent="0" algn="l">
              <a:buNone/>
              <a:defRPr sz="3199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GB" dirty="0"/>
              <a:t>Click to add chapter subtitle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65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2"/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88825" cy="6858000"/>
          </a:xfrm>
          <a:solidFill>
            <a:schemeClr val="bg1"/>
          </a:solidFill>
        </p:spPr>
        <p:txBody>
          <a:bodyPr tIns="2844000" anchor="ctr" anchorCtr="0">
            <a:normAutofit/>
          </a:bodyPr>
          <a:lstStyle>
            <a:lvl1pPr marL="0" marR="0" indent="0" algn="ctr" defTabSz="914126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 sz="2099"/>
            </a:lvl1pPr>
          </a:lstStyle>
          <a:p>
            <a:pPr marL="0" marR="0" lvl="0" indent="0" algn="ctr" defTabSz="914126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lang="en-GB" dirty="0"/>
              <a:t>Click here and insert media via ribbon Insert - Video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2105027"/>
            <a:ext cx="9518649" cy="1127133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899" b="0" i="0"/>
            </a:lvl1pPr>
          </a:lstStyle>
          <a:p>
            <a:r>
              <a:rPr lang="en-GB" dirty="0"/>
              <a:t>Click to add Chapter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284984"/>
            <a:ext cx="9518649" cy="1113408"/>
          </a:xfrm>
        </p:spPr>
        <p:txBody>
          <a:bodyPr anchor="t" anchorCtr="0"/>
          <a:lstStyle>
            <a:lvl1pPr marL="0" indent="0" algn="l">
              <a:buNone/>
              <a:defRPr sz="3199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GB" dirty="0"/>
              <a:t>Click to add chapter subtitle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1" y="360000"/>
            <a:ext cx="1188000" cy="403200"/>
          </a:xfrm>
          <a:blipFill>
            <a:blip r:embed="rId2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698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1230661"/>
            <a:ext cx="11473483" cy="497487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baseline="0"/>
            </a:lvl1pPr>
            <a:lvl2pPr marL="180000">
              <a:defRPr sz="3200"/>
            </a:lvl2pPr>
            <a:lvl3pPr marL="360000">
              <a:defRPr sz="2100"/>
            </a:lvl3pPr>
            <a:lvl4pPr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  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6" y="1663700"/>
            <a:ext cx="11473483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baseline="0"/>
            </a:lvl1pPr>
            <a:lvl2pPr marL="179946">
              <a:defRPr sz="2799"/>
            </a:lvl2pPr>
            <a:lvl3pPr marL="359892">
              <a:defRPr sz="2099"/>
            </a:lvl3pPr>
            <a:lvl4pPr>
              <a:defRPr sz="1799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  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358776" y="316800"/>
            <a:ext cx="950625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636980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4269342" y="1663701"/>
            <a:ext cx="7559119" cy="4541839"/>
          </a:xfrm>
        </p:spPr>
        <p:txBody>
          <a:bodyPr/>
          <a:lstStyle>
            <a:lvl1pPr>
              <a:defRPr sz="1999" baseline="0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 dirty="0"/>
              <a:t>Insert picture,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1663700"/>
            <a:ext cx="3665538" cy="45648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099"/>
            </a:lvl1pPr>
            <a:lvl2pPr marL="179946">
              <a:defRPr sz="2099" i="1"/>
            </a:lvl2pPr>
            <a:lvl3pPr marL="359892">
              <a:defRPr sz="1799" i="1"/>
            </a:lvl3pPr>
            <a:lvl4pPr marL="539838">
              <a:defRPr sz="1600" i="1"/>
            </a:lvl4pPr>
            <a:lvl5pPr>
              <a:defRPr sz="1400" i="1"/>
            </a:lvl5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16800"/>
            <a:ext cx="950625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2020212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360000" y="1663700"/>
            <a:ext cx="7559119" cy="4541838"/>
          </a:xfrm>
        </p:spPr>
        <p:txBody>
          <a:bodyPr/>
          <a:lstStyle>
            <a:lvl1pPr>
              <a:defRPr sz="1999" baseline="0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 dirty="0"/>
              <a:t>Insert picture,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181503" y="1663700"/>
            <a:ext cx="3665538" cy="45648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099"/>
            </a:lvl1pPr>
            <a:lvl2pPr marL="179946">
              <a:defRPr sz="2099" i="1"/>
            </a:lvl2pPr>
            <a:lvl3pPr marL="359892">
              <a:defRPr sz="1799" i="1"/>
            </a:lvl3pPr>
            <a:lvl4pPr marL="539838">
              <a:defRPr sz="1600" i="1"/>
            </a:lvl4pPr>
            <a:lvl5pPr>
              <a:defRPr sz="1400" i="1"/>
            </a:lvl5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7" y="316800"/>
            <a:ext cx="9504967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8793576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1663700"/>
            <a:ext cx="3665539" cy="4564800"/>
          </a:xfrm>
        </p:spPr>
        <p:txBody>
          <a:bodyPr numCol="1" spcCol="237600"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099"/>
            </a:lvl1pPr>
            <a:lvl2pPr marL="179946">
              <a:defRPr sz="2099" i="1"/>
            </a:lvl2pPr>
            <a:lvl3pPr marL="359892">
              <a:defRPr sz="1799" i="1"/>
            </a:lvl3pPr>
            <a:lvl4pPr marL="539838">
              <a:defRPr sz="1600" i="1"/>
            </a:lvl4pPr>
            <a:lvl5pPr>
              <a:defRPr sz="1400" i="1"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261291" y="1663700"/>
            <a:ext cx="3665098" cy="4564800"/>
          </a:xfrm>
        </p:spPr>
        <p:txBody>
          <a:bodyPr/>
          <a:lstStyle>
            <a:lvl1pPr>
              <a:defRPr sz="2099"/>
            </a:lvl1pPr>
            <a:lvl2pPr>
              <a:defRPr sz="2099"/>
            </a:lvl2pPr>
            <a:lvl3pPr>
              <a:defRPr sz="1799"/>
            </a:lvl3pPr>
            <a:lvl4pPr>
              <a:defRPr sz="16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9139238" y="1663702"/>
            <a:ext cx="2689222" cy="2224075"/>
          </a:xfrm>
        </p:spPr>
        <p:txBody>
          <a:bodyPr tIns="1008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9139236" y="3948589"/>
            <a:ext cx="2689225" cy="948851"/>
          </a:xfr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 sz="1100" i="0" baseline="0"/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7" y="316800"/>
            <a:ext cx="9508735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1288362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+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7" y="1663700"/>
            <a:ext cx="6591299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79946">
              <a:defRPr sz="3199"/>
            </a:lvl2pPr>
            <a:lvl3pPr marL="359892">
              <a:defRPr sz="2099"/>
            </a:lvl3pPr>
            <a:lvl4pPr marL="539838">
              <a:defRPr sz="1799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88200" y="1663700"/>
            <a:ext cx="4640263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188202" y="4059513"/>
            <a:ext cx="2201861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9626599" y="4059513"/>
            <a:ext cx="2201864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7" y="316800"/>
            <a:ext cx="9507537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897671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7408" y="1663699"/>
            <a:ext cx="6592668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79946">
              <a:defRPr sz="3199"/>
            </a:lvl2pPr>
            <a:lvl3pPr marL="359892">
              <a:defRPr sz="2099"/>
            </a:lvl3pPr>
            <a:lvl4pPr marL="539838">
              <a:defRPr sz="1799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88201" y="1663700"/>
            <a:ext cx="4640263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188201" y="4060800"/>
            <a:ext cx="4640262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7" y="316800"/>
            <a:ext cx="9507537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215729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+1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7409" y="1663699"/>
            <a:ext cx="6592667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79946">
              <a:defRPr sz="3199"/>
            </a:lvl2pPr>
            <a:lvl3pPr marL="359892">
              <a:defRPr sz="2099"/>
            </a:lvl3pPr>
            <a:lvl4pPr marL="539838">
              <a:defRPr sz="1799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88201" y="1663700"/>
            <a:ext cx="2201862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626599" y="1663700"/>
            <a:ext cx="2201864" cy="2149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7188201" y="4059513"/>
            <a:ext cx="4640262" cy="2149200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7" y="316800"/>
            <a:ext cx="9507537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7902281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237163" y="1663700"/>
            <a:ext cx="6591301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79946">
              <a:defRPr sz="3199"/>
            </a:lvl2pPr>
            <a:lvl3pPr marL="359892">
              <a:defRPr sz="2099"/>
            </a:lvl3pPr>
            <a:lvl4pPr marL="539838">
              <a:defRPr sz="1799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358776" y="1663701"/>
            <a:ext cx="4640263" cy="4541839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LD_Presentation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7" y="316800"/>
            <a:ext cx="9508736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9467241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6" y="1663701"/>
            <a:ext cx="5621668" cy="4541838"/>
          </a:xfrm>
          <a:prstGeom prst="rect">
            <a:avLst/>
          </a:prstGeom>
        </p:spPr>
        <p:txBody>
          <a:bodyPr/>
          <a:lstStyle>
            <a:lvl1pPr marL="0" marR="0" indent="0" algn="l" defTabSz="914126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126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3" hasCustomPrompt="1"/>
          </p:nvPr>
        </p:nvSpPr>
        <p:spPr>
          <a:xfrm>
            <a:off x="6213475" y="1663702"/>
            <a:ext cx="5614988" cy="4541839"/>
          </a:xfrm>
          <a:prstGeom prst="rect">
            <a:avLst/>
          </a:prstGeom>
        </p:spPr>
        <p:txBody>
          <a:bodyPr/>
          <a:lstStyle>
            <a:lvl1pPr marL="0" marR="0" indent="0" algn="l" defTabSz="914126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126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358777" y="316800"/>
            <a:ext cx="9504967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9635235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33879" y="1663699"/>
            <a:ext cx="8033634" cy="4545013"/>
          </a:xfrm>
        </p:spPr>
        <p:txBody>
          <a:bodyPr/>
          <a:lstStyle>
            <a:lvl1pPr>
              <a:defRPr/>
            </a:lvl1pPr>
            <a:lvl2pPr marL="179946" indent="-179946" algn="r">
              <a:buFont typeface="Arial" panose="020B0604020202020204" pitchFamily="34" charset="0"/>
              <a:buChar char="​"/>
              <a:defRPr sz="1999" b="0" i="0"/>
            </a:lvl2pPr>
          </a:lstStyle>
          <a:p>
            <a:pPr lvl="0"/>
            <a:r>
              <a:rPr lang="en-GB" dirty="0"/>
              <a:t>Click to add Quotation text, click ENTER and then TAB to insert name of source</a:t>
            </a:r>
          </a:p>
          <a:p>
            <a:pPr lvl="1"/>
            <a:r>
              <a:rPr lang="en-GB" dirty="0"/>
              <a:t>Second level</a:t>
            </a:r>
          </a:p>
        </p:txBody>
      </p:sp>
      <p:grpSp>
        <p:nvGrpSpPr>
          <p:cNvPr id="12" name="Quotation"/>
          <p:cNvGrpSpPr/>
          <p:nvPr userDrawn="1"/>
        </p:nvGrpSpPr>
        <p:grpSpPr>
          <a:xfrm>
            <a:off x="363009" y="1692322"/>
            <a:ext cx="1236990" cy="1052540"/>
            <a:chOff x="363009" y="1692322"/>
            <a:chExt cx="1236990" cy="1052540"/>
          </a:xfrm>
        </p:grpSpPr>
        <p:sp>
          <p:nvSpPr>
            <p:cNvPr id="9" name="Trapezoid 8"/>
            <p:cNvSpPr/>
            <p:nvPr userDrawn="1"/>
          </p:nvSpPr>
          <p:spPr bwMode="auto">
            <a:xfrm rot="10800000">
              <a:off x="363009" y="1692322"/>
              <a:ext cx="501555" cy="1044054"/>
            </a:xfrm>
            <a:prstGeom prst="trapezoid">
              <a:avLst/>
            </a:prstGeom>
            <a:solidFill>
              <a:srgbClr val="B0B0B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126" rtl="0" eaLnBrk="0" fontAlgn="base" latinLnBrk="0" hangingPunct="0">
                <a:lnSpc>
                  <a:spcPct val="106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0" name="Trapezoid 9"/>
            <p:cNvSpPr/>
            <p:nvPr userDrawn="1"/>
          </p:nvSpPr>
          <p:spPr bwMode="auto">
            <a:xfrm rot="10800000">
              <a:off x="1098444" y="1700808"/>
              <a:ext cx="501555" cy="1044054"/>
            </a:xfrm>
            <a:prstGeom prst="trapezoid">
              <a:avLst/>
            </a:prstGeom>
            <a:solidFill>
              <a:srgbClr val="B0B0B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126" rtl="0" eaLnBrk="0" fontAlgn="base" latinLnBrk="0" hangingPunct="0">
                <a:lnSpc>
                  <a:spcPct val="106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168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998671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4269341" y="1238250"/>
            <a:ext cx="7559119" cy="496728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Insert picture, chart or 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1238250"/>
            <a:ext cx="3665538" cy="49672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100"/>
            </a:lvl1pPr>
            <a:lvl2pPr marL="180000">
              <a:defRPr sz="2100" i="1"/>
            </a:lvl2pPr>
            <a:lvl3pPr marL="360000">
              <a:defRPr sz="1800" i="1"/>
            </a:lvl3pPr>
            <a:lvl4pPr marL="540000">
              <a:defRPr sz="1600" i="1"/>
            </a:lvl4pPr>
            <a:lvl5pPr>
              <a:defRPr i="1"/>
            </a:lvl5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484783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-10797" y="-3600"/>
            <a:ext cx="12197223" cy="6865200"/>
          </a:xfrm>
        </p:spPr>
        <p:txBody>
          <a:bodyPr tIns="900000" anchor="ctr" anchorCtr="0">
            <a:normAutofit/>
          </a:bodyPr>
          <a:lstStyle>
            <a:lvl1pPr marL="0" indent="0" algn="ctr">
              <a:buFontTx/>
              <a:buNone/>
              <a:defRPr sz="2099"/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5596838"/>
            <a:ext cx="11469686" cy="739317"/>
          </a:xfrm>
        </p:spPr>
        <p:txBody>
          <a:bodyPr anchor="b" anchorCtr="0">
            <a:normAutofit/>
          </a:bodyPr>
          <a:lstStyle>
            <a:lvl1pPr>
              <a:defRPr sz="3899" b="0" i="1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1" y="360000"/>
            <a:ext cx="1188000" cy="403200"/>
          </a:xfrm>
          <a:blipFill>
            <a:blip r:embed="rId2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168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221258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-10797" y="-3600"/>
            <a:ext cx="12197223" cy="6865200"/>
          </a:xfrm>
        </p:spPr>
        <p:txBody>
          <a:bodyPr tIns="900000" anchor="ctr" anchorCtr="0">
            <a:normAutofit/>
          </a:bodyPr>
          <a:lstStyle>
            <a:lvl1pPr marL="0" indent="0" algn="ctr">
              <a:buFontTx/>
              <a:buNone/>
              <a:defRPr sz="2099"/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1" y="360000"/>
            <a:ext cx="1188000" cy="403200"/>
          </a:xfrm>
          <a:blipFill>
            <a:blip r:embed="rId2" r:link="rId3"/>
            <a:stretch>
              <a:fillRect/>
            </a:stretch>
          </a:blipFill>
        </p:spPr>
        <p:txBody>
          <a:bodyPr bIns="7200" anchor="t" anchorCtr="0"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168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1825186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88825" cy="6858000"/>
          </a:xfrm>
          <a:noFill/>
        </p:spPr>
        <p:txBody>
          <a:bodyPr lIns="6444000" tIns="0" anchor="ctr" anchorCtr="0">
            <a:normAutofit/>
          </a:bodyPr>
          <a:lstStyle>
            <a:lvl1pPr marL="0" indent="0" algn="l">
              <a:buFontTx/>
              <a:buNone/>
              <a:defRPr sz="2099"/>
            </a:lvl1pPr>
          </a:lstStyle>
          <a:p>
            <a:r>
              <a:rPr lang="en-GB" dirty="0"/>
              <a:t>Add photo via “Insert” tab and “Pictures” button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6" y="1663700"/>
            <a:ext cx="5616575" cy="4621750"/>
          </a:xfrm>
        </p:spPr>
        <p:txBody>
          <a:bodyPr/>
          <a:lstStyle>
            <a:lvl1pPr marL="0" indent="0">
              <a:buSzPct val="100000"/>
              <a:buFont typeface="Arial" panose="020B0604020202020204" pitchFamily="34" charset="0"/>
              <a:buChar char="​"/>
              <a:defRPr sz="3199"/>
            </a:lvl1pPr>
            <a:lvl2pPr marL="179946">
              <a:defRPr sz="3199"/>
            </a:lvl2pPr>
            <a:lvl3pPr marL="359892">
              <a:defRPr sz="2099"/>
            </a:lvl3pPr>
            <a:lvl4pPr marL="539838">
              <a:defRPr sz="1799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_DateCustomA" hidden="1"/>
          <p:cNvSpPr>
            <a:spLocks noGrp="1"/>
          </p:cNvSpPr>
          <p:nvPr>
            <p:ph type="dt" sz="half" idx="26"/>
          </p:nvPr>
        </p:nvSpPr>
        <p:spPr>
          <a:xfrm>
            <a:off x="847932" y="6361200"/>
            <a:ext cx="2200070" cy="24086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656001" y="360000"/>
            <a:ext cx="1188000" cy="403200"/>
          </a:xfrm>
          <a:blipFill>
            <a:blip r:embed="rId2"/>
            <a:stretch>
              <a:fillRect/>
            </a:stretch>
          </a:blipFill>
        </p:spPr>
        <p:txBody>
          <a:bodyPr bIns="7200">
            <a:normAutofit/>
          </a:bodyPr>
          <a:lstStyle>
            <a:lvl1pPr marL="0" indent="0">
              <a:buFontTx/>
              <a:buNone/>
              <a:defRPr sz="100"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168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5651654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1203592"/>
            <a:ext cx="9518649" cy="714586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SzPct val="100000"/>
              <a:buFont typeface="Arial" panose="020B0604020202020204" pitchFamily="34" charset="0"/>
              <a:buChar char="​"/>
              <a:defRPr sz="2099" i="0"/>
            </a:lvl1pPr>
            <a:lvl2pPr marL="179946">
              <a:lnSpc>
                <a:spcPct val="100000"/>
              </a:lnSpc>
              <a:defRPr sz="2099"/>
            </a:lvl2pPr>
            <a:lvl3pPr marL="359892">
              <a:lnSpc>
                <a:spcPct val="100000"/>
              </a:lnSpc>
              <a:defRPr sz="1799"/>
            </a:lvl3pPr>
            <a:lvl4pPr marL="539838"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358776" y="2105027"/>
            <a:ext cx="3672000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358775" y="4269497"/>
            <a:ext cx="3672000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4262436" y="2105027"/>
            <a:ext cx="3672000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19" hasCustomPrompt="1"/>
          </p:nvPr>
        </p:nvSpPr>
        <p:spPr>
          <a:xfrm>
            <a:off x="4262439" y="4269497"/>
            <a:ext cx="3672721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4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8164513" y="2105027"/>
            <a:ext cx="3672000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5" name="Content Placeholder 8"/>
          <p:cNvSpPr>
            <a:spLocks noGrp="1"/>
          </p:cNvSpPr>
          <p:nvPr>
            <p:ph sz="quarter" idx="23" hasCustomPrompt="1"/>
          </p:nvPr>
        </p:nvSpPr>
        <p:spPr>
          <a:xfrm>
            <a:off x="8164515" y="4269497"/>
            <a:ext cx="3672721" cy="1936043"/>
          </a:xfrm>
          <a:solidFill>
            <a:schemeClr val="accent3"/>
          </a:solidFill>
        </p:spPr>
        <p:txBody>
          <a:bodyPr tIns="1620000" bIns="144000" anchor="ctr" anchorCtr="0">
            <a:normAutofit/>
          </a:bodyPr>
          <a:lstStyle>
            <a:lvl1pPr marL="0" indent="0" algn="ctr">
              <a:buFontTx/>
              <a:buNone/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2105027"/>
            <a:ext cx="3672000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9497"/>
            <a:ext cx="3672000" cy="387871"/>
          </a:xfrm>
        </p:spPr>
        <p:txBody>
          <a:bodyPr lIns="90000" tIns="90000" rIns="36000" anchor="t" anchorCtr="0">
            <a:normAutofit/>
          </a:bodyPr>
          <a:lstStyle>
            <a:lvl1pPr marL="0" marR="0" indent="0" algn="l" defTabSz="914126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126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4262436" y="2105027"/>
            <a:ext cx="3672722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260850" y="4269497"/>
            <a:ext cx="3674309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8162927" y="2105027"/>
            <a:ext cx="367358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8164513" y="4269497"/>
            <a:ext cx="3672723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_DateCustomA" hidden="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168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3009655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358681" y="2105026"/>
            <a:ext cx="3672092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358680" y="4270101"/>
            <a:ext cx="3672092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263066" y="2107765"/>
            <a:ext cx="3672092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4263065" y="4272840"/>
            <a:ext cx="3672092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8164421" y="2105026"/>
            <a:ext cx="3672092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8164420" y="4270101"/>
            <a:ext cx="3672092" cy="1936043"/>
          </a:xfrm>
          <a:solidFill>
            <a:schemeClr val="accent3"/>
          </a:solidFill>
        </p:spPr>
        <p:txBody>
          <a:bodyPr tIns="1044000" anchor="ctr" anchorCtr="0"/>
          <a:lstStyle>
            <a:lvl1pPr algn="ctr">
              <a:defRPr sz="1400" b="1" i="0"/>
            </a:lvl1pPr>
          </a:lstStyle>
          <a:p>
            <a:r>
              <a:rPr lang="en-GB" dirty="0"/>
              <a:t>Add photo via “Insert” tab </a:t>
            </a:r>
            <a:br>
              <a:rPr lang="en-GB" dirty="0"/>
            </a:br>
            <a:r>
              <a:rPr lang="en-GB" dirty="0"/>
              <a:t>and “Pictures” button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1203592"/>
            <a:ext cx="9518649" cy="714586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SzPct val="100000"/>
              <a:buFont typeface="Arial" panose="020B0604020202020204" pitchFamily="34" charset="0"/>
              <a:buChar char="​"/>
              <a:defRPr sz="2099" i="0"/>
            </a:lvl1pPr>
            <a:lvl2pPr marL="179946">
              <a:lnSpc>
                <a:spcPct val="100000"/>
              </a:lnSpc>
              <a:defRPr sz="2099"/>
            </a:lvl2pPr>
            <a:lvl3pPr marL="359892">
              <a:lnSpc>
                <a:spcPct val="100000"/>
              </a:lnSpc>
              <a:defRPr sz="1799"/>
            </a:lvl3pPr>
            <a:lvl4pPr marL="539838"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2105027"/>
            <a:ext cx="3672000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9497"/>
            <a:ext cx="3672000" cy="387871"/>
          </a:xfrm>
        </p:spPr>
        <p:txBody>
          <a:bodyPr lIns="90000" tIns="90000" rIns="36000" anchor="t" anchorCtr="0">
            <a:normAutofit/>
          </a:bodyPr>
          <a:lstStyle>
            <a:lvl1pPr marL="0" marR="0" indent="0" algn="l" defTabSz="914126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126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4262436" y="2105027"/>
            <a:ext cx="3672722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260850" y="4269497"/>
            <a:ext cx="3674309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8162927" y="2105027"/>
            <a:ext cx="3673586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8164513" y="4269497"/>
            <a:ext cx="3672723" cy="387871"/>
          </a:xfrm>
        </p:spPr>
        <p:txBody>
          <a:bodyPr lIns="90000" tIns="90000" rIns="3600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Date_DateCustomA" hidden="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168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3290541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A9F1D-818C-492D-8052-E644F8D8612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7" y="316800"/>
            <a:ext cx="9507537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25873537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30FF1-E4C2-4104-B14B-6F8AA031F6C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3631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red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2" y="0"/>
            <a:ext cx="12189599" cy="6858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962" tIns="71962" rIns="71962" bIns="7196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389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799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en-GB" dirty="0"/>
          </a:p>
        </p:txBody>
      </p:sp>
      <p:pic>
        <p:nvPicPr>
          <p:cNvPr id="31" name="Picture Printeres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0" y="6268549"/>
            <a:ext cx="262800" cy="257842"/>
          </a:xfrm>
          <a:prstGeom prst="rect">
            <a:avLst/>
          </a:prstGeom>
        </p:spPr>
      </p:pic>
      <p:sp>
        <p:nvSpPr>
          <p:cNvPr id="40" name="Text Placeholder Printerest"/>
          <p:cNvSpPr>
            <a:spLocks noGrp="1"/>
          </p:cNvSpPr>
          <p:nvPr>
            <p:ph type="body" sz="quarter" idx="32" hasCustomPrompt="1"/>
          </p:nvPr>
        </p:nvSpPr>
        <p:spPr>
          <a:xfrm>
            <a:off x="9532240" y="6271470"/>
            <a:ext cx="2299761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noProof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pinterest.com/VELUXGroup/</a:t>
            </a:r>
          </a:p>
        </p:txBody>
      </p:sp>
      <p:pic>
        <p:nvPicPr>
          <p:cNvPr id="18" name="Picture Linkedi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1" y="5891097"/>
            <a:ext cx="263931" cy="264000"/>
          </a:xfrm>
          <a:prstGeom prst="rect">
            <a:avLst/>
          </a:prstGeom>
        </p:spPr>
      </p:pic>
      <p:sp>
        <p:nvSpPr>
          <p:cNvPr id="39" name="Text Placeholder Linkedin"/>
          <p:cNvSpPr>
            <a:spLocks noGrp="1"/>
          </p:cNvSpPr>
          <p:nvPr>
            <p:ph type="body" sz="quarter" idx="31" hasCustomPrompt="1"/>
          </p:nvPr>
        </p:nvSpPr>
        <p:spPr>
          <a:xfrm>
            <a:off x="9532240" y="5894787"/>
            <a:ext cx="2302935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noProof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linkedin.com/company/VELUX</a:t>
            </a:r>
          </a:p>
        </p:txBody>
      </p:sp>
      <p:pic>
        <p:nvPicPr>
          <p:cNvPr id="20" name="Picture YouTube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1" y="5513643"/>
            <a:ext cx="263931" cy="264000"/>
          </a:xfrm>
          <a:prstGeom prst="rect">
            <a:avLst/>
          </a:prstGeom>
        </p:spPr>
      </p:pic>
      <p:sp>
        <p:nvSpPr>
          <p:cNvPr id="38" name="Text Placeholder YouTube"/>
          <p:cNvSpPr>
            <a:spLocks noGrp="1"/>
          </p:cNvSpPr>
          <p:nvPr>
            <p:ph type="body" sz="quarter" idx="30" hasCustomPrompt="1"/>
          </p:nvPr>
        </p:nvSpPr>
        <p:spPr>
          <a:xfrm>
            <a:off x="9532240" y="5518103"/>
            <a:ext cx="2299761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noProof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youtube.com/user/VELUX</a:t>
            </a:r>
          </a:p>
        </p:txBody>
      </p:sp>
      <p:pic>
        <p:nvPicPr>
          <p:cNvPr id="17" name="Picture Facebook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1" y="5136189"/>
            <a:ext cx="263931" cy="264000"/>
          </a:xfrm>
          <a:prstGeom prst="rect">
            <a:avLst/>
          </a:prstGeom>
        </p:spPr>
      </p:pic>
      <p:sp>
        <p:nvSpPr>
          <p:cNvPr id="37" name="Text Placeholder Facebook"/>
          <p:cNvSpPr>
            <a:spLocks noGrp="1"/>
          </p:cNvSpPr>
          <p:nvPr>
            <p:ph type="body" sz="quarter" idx="29" hasCustomPrompt="1"/>
          </p:nvPr>
        </p:nvSpPr>
        <p:spPr>
          <a:xfrm>
            <a:off x="9532240" y="5141419"/>
            <a:ext cx="2299761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noProof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facebook.com/VELUX</a:t>
            </a:r>
          </a:p>
        </p:txBody>
      </p:sp>
      <p:pic>
        <p:nvPicPr>
          <p:cNvPr id="19" name="Picture Twitter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91" y="4758735"/>
            <a:ext cx="263931" cy="264000"/>
          </a:xfrm>
          <a:prstGeom prst="rect">
            <a:avLst/>
          </a:prstGeom>
        </p:spPr>
      </p:pic>
      <p:sp>
        <p:nvSpPr>
          <p:cNvPr id="35" name="Text Placeholder Twitter"/>
          <p:cNvSpPr>
            <a:spLocks noGrp="1"/>
          </p:cNvSpPr>
          <p:nvPr>
            <p:ph type="body" sz="quarter" idx="28" hasCustomPrompt="1"/>
          </p:nvPr>
        </p:nvSpPr>
        <p:spPr>
          <a:xfrm>
            <a:off x="9532240" y="4764735"/>
            <a:ext cx="2299761" cy="252000"/>
          </a:xfrm>
        </p:spPr>
        <p:txBody>
          <a:bodyPr anchor="ctr" anchorCtr="0"/>
          <a:lstStyle>
            <a:lvl1pPr marL="0" indent="0">
              <a:lnSpc>
                <a:spcPct val="106000"/>
              </a:lnSpc>
              <a:spcBef>
                <a:spcPts val="0"/>
              </a:spcBef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6000"/>
              </a:lnSpc>
              <a:spcBef>
                <a:spcPts val="0"/>
              </a:spcBef>
            </a:pPr>
            <a:r>
              <a:rPr lang="en-GB" sz="1400" b="0" i="0" cap="none" baseline="0" noProof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twitter.com/VELUX</a:t>
            </a:r>
          </a:p>
        </p:txBody>
      </p:sp>
      <p:sp>
        <p:nvSpPr>
          <p:cNvPr id="26" name="Text Placeholder name"/>
          <p:cNvSpPr>
            <a:spLocks noGrp="1"/>
          </p:cNvSpPr>
          <p:nvPr>
            <p:ph type="body" sz="quarter" idx="23" hasCustomPrompt="1"/>
          </p:nvPr>
        </p:nvSpPr>
        <p:spPr>
          <a:xfrm>
            <a:off x="366171" y="5595438"/>
            <a:ext cx="3502800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[a</a:t>
            </a:r>
            <a:r>
              <a:rPr lang="en-GB" dirty="0"/>
              <a:t>dd name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27" name="LAN_Contact"/>
          <p:cNvSpPr txBox="1"/>
          <p:nvPr userDrawn="1"/>
        </p:nvSpPr>
        <p:spPr>
          <a:xfrm>
            <a:off x="366172" y="5346525"/>
            <a:ext cx="18362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126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cap="all" baseline="0" dirty="0">
                <a:solidFill>
                  <a:schemeClr val="bg1"/>
                </a:solidFill>
                <a:latin typeface="+mj-lt"/>
              </a:rPr>
              <a:t>Contact info</a:t>
            </a:r>
          </a:p>
        </p:txBody>
      </p:sp>
      <p:sp>
        <p:nvSpPr>
          <p:cNvPr id="28" name="Text Placeholder email"/>
          <p:cNvSpPr>
            <a:spLocks noGrp="1"/>
          </p:cNvSpPr>
          <p:nvPr>
            <p:ph type="body" sz="quarter" idx="24" hasCustomPrompt="1"/>
          </p:nvPr>
        </p:nvSpPr>
        <p:spPr>
          <a:xfrm>
            <a:off x="366172" y="5831118"/>
            <a:ext cx="3502800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noProof="1">
                <a:solidFill>
                  <a:schemeClr val="bg1"/>
                </a:solidFill>
                <a:latin typeface="+mn-lt"/>
              </a:rPr>
              <a:t>[a</a:t>
            </a:r>
            <a:r>
              <a:rPr lang="en-GB" noProof="1"/>
              <a:t>dd email@VELUX.com</a:t>
            </a:r>
            <a:r>
              <a:rPr lang="en-GB" sz="1400" noProof="1">
                <a:solidFill>
                  <a:schemeClr val="bg1"/>
                </a:solidFill>
                <a:latin typeface="+mn-lt"/>
              </a:rPr>
              <a:t>]</a:t>
            </a:r>
            <a:endParaRPr lang="en-GB" noProof="1"/>
          </a:p>
        </p:txBody>
      </p:sp>
      <p:sp>
        <p:nvSpPr>
          <p:cNvPr id="29" name="Text Placeholder company"/>
          <p:cNvSpPr>
            <a:spLocks noGrp="1"/>
          </p:cNvSpPr>
          <p:nvPr>
            <p:ph type="body" sz="quarter" idx="25" hasCustomPrompt="1"/>
          </p:nvPr>
        </p:nvSpPr>
        <p:spPr>
          <a:xfrm>
            <a:off x="366172" y="6066798"/>
            <a:ext cx="3502800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dirty="0">
                <a:solidFill>
                  <a:schemeClr val="bg1"/>
                </a:solidFill>
                <a:latin typeface="+mn-lt"/>
              </a:rPr>
              <a:t>[a</a:t>
            </a:r>
            <a:r>
              <a:rPr lang="en-GB" dirty="0"/>
              <a:t>dd VELUX company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]</a:t>
            </a:r>
            <a:endParaRPr lang="en-GB" dirty="0"/>
          </a:p>
        </p:txBody>
      </p:sp>
      <p:sp>
        <p:nvSpPr>
          <p:cNvPr id="30" name="Text Placeholder website"/>
          <p:cNvSpPr>
            <a:spLocks noGrp="1"/>
          </p:cNvSpPr>
          <p:nvPr>
            <p:ph type="body" sz="quarter" idx="26" hasCustomPrompt="1"/>
          </p:nvPr>
        </p:nvSpPr>
        <p:spPr>
          <a:xfrm>
            <a:off x="366172" y="6302476"/>
            <a:ext cx="3502800" cy="202213"/>
          </a:xfrm>
        </p:spPr>
        <p:txBody>
          <a:bodyPr anchor="t" anchorCtr="0"/>
          <a:lstStyle>
            <a:lvl1pPr marL="0" indent="0">
              <a:buFontTx/>
              <a:buNone/>
              <a:defRPr sz="14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400" noProof="1">
                <a:solidFill>
                  <a:schemeClr val="bg1"/>
                </a:solidFill>
                <a:latin typeface="+mn-lt"/>
              </a:rPr>
              <a:t>[a</a:t>
            </a:r>
            <a:r>
              <a:rPr lang="en-GB" noProof="1"/>
              <a:t>dd VELUX website</a:t>
            </a:r>
            <a:r>
              <a:rPr lang="en-GB" sz="1400" noProof="1">
                <a:solidFill>
                  <a:schemeClr val="bg1"/>
                </a:solidFill>
                <a:latin typeface="+mn-lt"/>
              </a:rPr>
              <a:t>]</a:t>
            </a:r>
            <a:endParaRPr lang="en-GB" noProof="1"/>
          </a:p>
        </p:txBody>
      </p:sp>
      <p:sp>
        <p:nvSpPr>
          <p:cNvPr id="36" name="LAN_Find"/>
          <p:cNvSpPr txBox="1"/>
          <p:nvPr userDrawn="1"/>
        </p:nvSpPr>
        <p:spPr>
          <a:xfrm>
            <a:off x="9169490" y="4449351"/>
            <a:ext cx="18362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126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find us here</a:t>
            </a:r>
          </a:p>
        </p:txBody>
      </p:sp>
      <p:pic>
        <p:nvPicPr>
          <p:cNvPr id="24" name="Logo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7"/>
            <a:ext cx="118929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64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981" tIns="71981" rIns="71981" bIns="7198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799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864" y="4450016"/>
            <a:ext cx="9518649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7"/>
            <a:ext cx="118929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145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981" tIns="71981" rIns="71981" bIns="7198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799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864" y="4449600"/>
            <a:ext cx="9518649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7"/>
            <a:ext cx="118929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3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4" y="1866900"/>
            <a:ext cx="3665539" cy="4338638"/>
          </a:xfrm>
        </p:spPr>
        <p:txBody>
          <a:bodyPr numCol="1" spcCol="237600">
            <a:noAutofit/>
          </a:bodyPr>
          <a:lstStyle>
            <a:lvl1pPr marL="0" indent="0">
              <a:lnSpc>
                <a:spcPct val="90000"/>
              </a:lnSpc>
              <a:buSzPct val="100000"/>
              <a:buFont typeface="Arial" panose="020B0604020202020204" pitchFamily="34" charset="0"/>
              <a:buChar char="​"/>
              <a:defRPr sz="2100"/>
            </a:lvl1pPr>
            <a:lvl2pPr marL="180000">
              <a:defRPr sz="2100" i="1"/>
            </a:lvl2pPr>
            <a:lvl3pPr marL="360000">
              <a:defRPr sz="1800" i="1"/>
            </a:lvl3pPr>
            <a:lvl4pPr marL="540000">
              <a:defRPr sz="1600" i="1"/>
            </a:lvl4pPr>
            <a:lvl5pPr>
              <a:defRPr i="1"/>
            </a:lvl5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262437" y="1866900"/>
            <a:ext cx="3663951" cy="4338638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9139238" y="2105025"/>
            <a:ext cx="2689222" cy="2224075"/>
          </a:xfrm>
        </p:spPr>
        <p:txBody>
          <a:bodyPr tIns="1008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9139235" y="4389912"/>
            <a:ext cx="2689225" cy="948851"/>
          </a:xfrm>
        </p:spPr>
        <p:txBody>
          <a:bodyPr anchor="t" anchorCtr="0"/>
          <a:lstStyle>
            <a:lvl1pPr marL="0" indent="0">
              <a:buFont typeface="Arial" panose="020B0604020202020204" pitchFamily="34" charset="0"/>
              <a:buNone/>
              <a:defRPr sz="1100" i="0" baseline="0"/>
            </a:lvl1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7" y="338400"/>
            <a:ext cx="7567612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48863" y="781050"/>
            <a:ext cx="9518649" cy="540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376239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981" tIns="71981" rIns="71981" bIns="7198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799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 hidden="1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864" y="4449600"/>
            <a:ext cx="9518649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7"/>
            <a:ext cx="118929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178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249x3"/>
          <p:cNvSpPr/>
          <p:nvPr userDrawn="1"/>
        </p:nvSpPr>
        <p:spPr bwMode="auto">
          <a:xfrm>
            <a:off x="0" y="0"/>
            <a:ext cx="12189600" cy="6858000"/>
          </a:xfrm>
          <a:prstGeom prst="rect">
            <a:avLst/>
          </a:prstGeom>
          <a:solidFill>
            <a:srgbClr val="B0B0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981" tIns="71981" rIns="71981" bIns="7198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799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luxForOffice" panose="02000506030000020004" pitchFamily="2" charset="0"/>
            </a:endParaRP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B0B0B0"/>
                </a:solidFill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864" y="4449600"/>
            <a:ext cx="9518649" cy="18634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7"/>
            <a:ext cx="118929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484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4"/>
          <p:cNvSpPr>
            <a:spLocks/>
          </p:cNvSpPr>
          <p:nvPr userDrawn="1"/>
        </p:nvSpPr>
        <p:spPr bwMode="gray">
          <a:xfrm>
            <a:off x="358957" y="1073195"/>
            <a:ext cx="3158411" cy="523220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Fonts</a:t>
            </a:r>
            <a:r>
              <a:rPr lang="en-GB" sz="11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used in the template</a:t>
            </a: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is </a:t>
            </a:r>
            <a:r>
              <a:rPr lang="en-GB" sz="1100" b="1" i="1" cap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</a:t>
            </a:r>
            <a:r>
              <a:rPr lang="en-GB" sz="1100" b="1" i="1" cap="all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Bold CAPS </a:t>
            </a: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sz="1100" i="0" cap="non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</a:t>
            </a:r>
            <a:r>
              <a:rPr lang="en-GB" sz="1100" i="0" cap="all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Regular CAPS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body text is in Velux ForOffice Light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Recommended body text size:</a:t>
            </a:r>
            <a:r>
              <a:rPr lang="en-GB" sz="1100" b="1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12-32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endParaRPr lang="en-GB" sz="1100" b="1" i="1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font type using the following commands: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0" i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Regular (default type)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Light: italic command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1" i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Bold: bold command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VELUXforOffice Black: bold + italic commands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 styles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to jump through levels. 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 to the next level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Font typeface="+mj-lt"/>
              <a:buNone/>
              <a:defRPr/>
            </a:pPr>
            <a:endParaRPr lang="en-GB" sz="1100" b="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 new slide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</a:t>
            </a:r>
            <a:b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 from the "drop down" menu 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358776" y="365128"/>
            <a:ext cx="11263460" cy="614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98" b="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User guide – delete</a:t>
            </a:r>
            <a:r>
              <a:rPr lang="en-GB" sz="3198" b="0" i="1" baseline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before use</a:t>
            </a:r>
            <a:endParaRPr lang="en-GB" sz="3198" b="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8164515" y="1092232"/>
            <a:ext cx="3618530" cy="430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3926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footer, slide number, date</a:t>
            </a:r>
          </a:p>
          <a:p>
            <a:pPr marL="0" marR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1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all the </a:t>
            </a:r>
            <a:br>
              <a:rPr lang="en-GB" sz="11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sz="11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corrections with you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en-GB" altLang="da-DK" sz="1100" i="1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Clickon</a:t>
            </a:r>
            <a: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b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en-GB" sz="1100" b="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1100" b="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126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Guides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To view drawing guides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1.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Click the </a:t>
            </a: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View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tab, set tick mark next to </a:t>
            </a: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Guides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GB" sz="1100" b="0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Hint: Alt + F9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for quick viewing of guides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GB" sz="1100" b="0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Manual guides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Make manual guides, right-click on the page choose 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Grid and Guides – Add xxx Guide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they will then 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appear on all 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your slides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1100" b="0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262439" y="1073195"/>
            <a:ext cx="2566521" cy="445506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</a:t>
            </a:r>
            <a:b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100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icon and</a:t>
            </a:r>
            <a:r>
              <a:rPr lang="en-GB" sz="1100" i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choose </a:t>
            </a:r>
            <a:r>
              <a:rPr lang="en-GB" sz="1100" b="1" i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1.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Click </a:t>
            </a: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Crop </a:t>
            </a: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to change size or focus</a:t>
            </a:r>
            <a:b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</a:br>
            <a:r>
              <a:rPr kumimoji="0" lang="en-GB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of the picture</a:t>
            </a:r>
            <a:endParaRPr kumimoji="0" lang="en-GB" sz="1100" b="0" i="1" u="none" strike="sng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2. 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If you want to scale the picture, hold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SHIFT-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key down while dragging the corners of the picture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Hint: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If you delete the picture and  insert a new one, the picture may lie in front of the text or graphic, if this happens, select the picture, right-click and choose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Send to Back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altLang="da-DK" sz="1100" b="1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26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Reset slide</a:t>
            </a:r>
          </a:p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1.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 Click the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Home tab</a:t>
            </a:r>
            <a:endParaRPr kumimoji="0" lang="en-GB" altLang="da-DK" sz="1100" b="0" i="1" u="none" strike="sng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2. 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Click the </a:t>
            </a:r>
            <a:r>
              <a:rPr kumimoji="0" lang="en-GB" altLang="da-DK" sz="1100" b="1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Reset </a:t>
            </a:r>
            <a:r>
              <a:rPr kumimoji="0" lang="en-GB" altLang="da-DK" sz="1100" b="0" i="1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Arial" panose="020B0604020202020204" pitchFamily="34" charset="0"/>
              </a:rPr>
              <a:t>menu to reset position, size and formatting of the slide placeholders to their default settings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altLang="da-DK" sz="1100" b="1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luxForOffice"/>
              <a:ea typeface="+mn-ea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1100" b="1" i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0398" y="2061398"/>
            <a:ext cx="337312" cy="321707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1" y="-184666"/>
            <a:ext cx="1846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92" tIns="45696" rIns="91392" bIns="4569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799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1" y="-184666"/>
            <a:ext cx="1846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92" tIns="45696" rIns="91392" bIns="4569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799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1795" y="1394527"/>
            <a:ext cx="262083" cy="2560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20398" y="4549105"/>
            <a:ext cx="492324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95290" y="5276778"/>
            <a:ext cx="324679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6"/>
          <a:srcRect l="36944" r="2272" b="69429"/>
          <a:stretch/>
        </p:blipFill>
        <p:spPr>
          <a:xfrm>
            <a:off x="2989519" y="5890246"/>
            <a:ext cx="593213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68185" y="4562640"/>
            <a:ext cx="549185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875808" y="2547656"/>
            <a:ext cx="359601" cy="335309"/>
          </a:xfrm>
          <a:prstGeom prst="rect">
            <a:avLst/>
          </a:prstGeom>
        </p:spPr>
      </p:pic>
      <p:pic>
        <p:nvPicPr>
          <p:cNvPr id="2050" name="Picture 2" descr="C:\Users\taw\AppData\Local\Temp\SNAGHTMLaf298051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622" y="4875669"/>
            <a:ext cx="1948294" cy="13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LD_Presentation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75281" y="3291196"/>
            <a:ext cx="495238" cy="31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034254" y="2875927"/>
            <a:ext cx="285714" cy="295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025096" y="2644352"/>
            <a:ext cx="285714" cy="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433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Ou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6" y="1663700"/>
            <a:ext cx="11473483" cy="45648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baseline="0"/>
            </a:lvl1pPr>
            <a:lvl2pPr marL="179946">
              <a:defRPr sz="2799"/>
            </a:lvl2pPr>
            <a:lvl3pPr marL="359892">
              <a:defRPr sz="2099"/>
            </a:lvl3pPr>
            <a:lvl4pPr>
              <a:defRPr sz="1799"/>
            </a:lvl4pPr>
          </a:lstStyle>
          <a:p>
            <a:pPr lvl="0"/>
            <a:r>
              <a:rPr lang="en-US" noProof="0"/>
              <a:t>Edit Master text </a:t>
            </a:r>
            <a:r>
              <a:rPr lang="en-US" noProof="0" err="1"/>
              <a:t>styes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Date_DateCustomA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VELUX WORLD CONFERENCE 2017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358776" y="316800"/>
            <a:ext cx="9506254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pPr lvl="0"/>
            <a:r>
              <a:rPr lang="en-GB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4351235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28/02/2009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Title/Department/Archive/Author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5E496-C20A-4259-82D6-EE90691934EF}" type="slidenum">
              <a:rPr lang="da-DK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3848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+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6" y="1238251"/>
            <a:ext cx="6591299" cy="496728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180000">
              <a:defRPr sz="3200"/>
            </a:lvl2pPr>
            <a:lvl3pPr marL="360000">
              <a:defRPr sz="2100"/>
            </a:lvl3pPr>
            <a:lvl4pPr marL="540000">
              <a:defRPr sz="1800"/>
            </a:lvl4pPr>
          </a:lstStyle>
          <a:p>
            <a:pPr lvl="0"/>
            <a:r>
              <a:rPr lang="en-GB" noProof="0" dirty="0"/>
              <a:t>Use TAB and SHIFT+TAB to jump between text- and bullet-levels. Click ENTER and TAB for next level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188200" y="1238251"/>
            <a:ext cx="4640263" cy="2363787"/>
          </a:xfrm>
          <a:prstGeom prst="rect">
            <a:avLst/>
          </a:prstGeom>
        </p:spPr>
        <p:txBody>
          <a:bodyPr lIns="0" tIns="900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</a:t>
            </a:r>
            <a:br>
              <a:rPr lang="en-GB" dirty="0"/>
            </a:br>
            <a:r>
              <a:rPr lang="en-GB" dirty="0"/>
              <a:t>Add Images button in VELUX ribbon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188201" y="3843339"/>
            <a:ext cx="2201861" cy="2362200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Add Images button in VELUX ribbon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9626599" y="3843339"/>
            <a:ext cx="2201864" cy="2352786"/>
          </a:xfrm>
          <a:prstGeom prst="rect">
            <a:avLst/>
          </a:prstGeom>
        </p:spPr>
        <p:txBody>
          <a:bodyPr lIns="0" tIns="1044000" anchor="ctr" anchorCtr="0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here and insert picture via Add Images button in VELUX ribbon</a:t>
            </a:r>
          </a:p>
        </p:txBody>
      </p:sp>
      <p:sp>
        <p:nvSpPr>
          <p:cNvPr id="2" name="Date" hidden="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LD_Presentation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6" y="338400"/>
            <a:ext cx="9518649" cy="302018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500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Insert Agenda point (if needed)</a:t>
            </a:r>
          </a:p>
        </p:txBody>
      </p:sp>
    </p:spTree>
    <p:extLst>
      <p:ext uri="{BB962C8B-B14F-4D97-AF65-F5344CB8AC3E}">
        <p14:creationId xmlns:p14="http://schemas.microsoft.com/office/powerpoint/2010/main" val="322573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image" Target="../media/image3.emf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image" Target="../media/image32.pn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image" Target="../media/image31.emf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6" y="6361200"/>
            <a:ext cx="489154" cy="24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900">
                <a:solidFill>
                  <a:srgbClr val="B0B0B0"/>
                </a:solidFill>
                <a:latin typeface="+mn-lt"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5"/>
            <a:ext cx="1173600" cy="390670"/>
          </a:xfrm>
          <a:prstGeom prst="rect">
            <a:avLst/>
          </a:prstGeom>
        </p:spPr>
      </p:pic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348863" y="781050"/>
            <a:ext cx="9518649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358776" y="1866900"/>
            <a:ext cx="11469687" cy="43568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" hidden="1"/>
          <p:cNvSpPr>
            <a:spLocks noGrp="1"/>
          </p:cNvSpPr>
          <p:nvPr>
            <p:ph type="dt" sz="half" idx="2"/>
          </p:nvPr>
        </p:nvSpPr>
        <p:spPr>
          <a:xfrm>
            <a:off x="847931" y="6361200"/>
            <a:ext cx="2200070" cy="2408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B0B0B0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3" name="FLD_Presentation"/>
          <p:cNvSpPr>
            <a:spLocks noGrp="1"/>
          </p:cNvSpPr>
          <p:nvPr>
            <p:ph type="ftr" sz="quarter" idx="3"/>
          </p:nvPr>
        </p:nvSpPr>
        <p:spPr>
          <a:xfrm>
            <a:off x="4262437" y="6362744"/>
            <a:ext cx="7566025" cy="2408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cap="all" baseline="0">
                <a:solidFill>
                  <a:srgbClr val="B0B0B0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84" r:id="rId3"/>
    <p:sldLayoutId id="2147483686" r:id="rId4"/>
    <p:sldLayoutId id="2147483698" r:id="rId5"/>
    <p:sldLayoutId id="2147483650" r:id="rId6"/>
    <p:sldLayoutId id="2147483688" r:id="rId7"/>
    <p:sldLayoutId id="2147483689" r:id="rId8"/>
    <p:sldLayoutId id="2147483671" r:id="rId9"/>
    <p:sldLayoutId id="2147483660" r:id="rId10"/>
    <p:sldLayoutId id="2147483662" r:id="rId11"/>
    <p:sldLayoutId id="2147483670" r:id="rId12"/>
    <p:sldLayoutId id="2147483673" r:id="rId13"/>
    <p:sldLayoutId id="2147483676" r:id="rId14"/>
    <p:sldLayoutId id="2147483677" r:id="rId15"/>
    <p:sldLayoutId id="2147483675" r:id="rId16"/>
    <p:sldLayoutId id="2147483680" r:id="rId17"/>
    <p:sldLayoutId id="2147483681" r:id="rId18"/>
    <p:sldLayoutId id="2147483697" r:id="rId19"/>
    <p:sldLayoutId id="2147483682" r:id="rId20"/>
    <p:sldLayoutId id="2147483690" r:id="rId21"/>
    <p:sldLayoutId id="2147483692" r:id="rId22"/>
    <p:sldLayoutId id="2147483693" r:id="rId23"/>
    <p:sldLayoutId id="2147483654" r:id="rId24"/>
    <p:sldLayoutId id="2147483655" r:id="rId25"/>
    <p:sldLayoutId id="2147483695" r:id="rId26"/>
    <p:sldLayoutId id="2147483699" r:id="rId27"/>
    <p:sldLayoutId id="2147483700" r:id="rId28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​"/>
        <a:tabLst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rtl="0" eaLnBrk="1" fontAlgn="base" hangingPunct="1">
        <a:lnSpc>
          <a:spcPct val="90000"/>
        </a:lnSpc>
        <a:spcBef>
          <a:spcPts val="0"/>
        </a:spcBef>
        <a:spcAft>
          <a:spcPct val="0"/>
        </a:spcAft>
        <a:buSzPct val="80000"/>
        <a:buFontTx/>
        <a:buBlip>
          <a:blip r:embed="rId31"/>
        </a:buBlip>
        <a:tabLst/>
        <a:defRPr sz="3200" i="1">
          <a:solidFill>
            <a:schemeClr val="tx1"/>
          </a:solidFill>
          <a:latin typeface="+mn-lt"/>
        </a:defRPr>
      </a:lvl2pPr>
      <a:lvl3pPr marL="360000" indent="-1800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Tx/>
        <a:buBlip>
          <a:blip r:embed="rId31"/>
        </a:buBlip>
        <a:tabLst/>
        <a:defRPr sz="2100" i="1">
          <a:solidFill>
            <a:schemeClr val="tx1"/>
          </a:solidFill>
          <a:latin typeface="+mn-lt"/>
        </a:defRPr>
      </a:lvl3pPr>
      <a:lvl4pPr marL="540000" indent="-1800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Tx/>
        <a:buBlip>
          <a:blip r:embed="rId31"/>
        </a:buBlip>
        <a:tabLst/>
        <a:defRPr sz="1800" i="1">
          <a:solidFill>
            <a:schemeClr val="tx1"/>
          </a:solidFill>
          <a:latin typeface="+mn-lt"/>
        </a:defRPr>
      </a:lvl4pPr>
      <a:lvl5pPr marL="720000" indent="-1800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Tx/>
        <a:buBlip>
          <a:blip r:embed="rId31"/>
        </a:buBlip>
        <a:tabLst/>
        <a:defRPr sz="1600" i="1">
          <a:solidFill>
            <a:schemeClr val="tx1"/>
          </a:solidFill>
          <a:latin typeface="+mn-lt"/>
        </a:defRPr>
      </a:lvl5pPr>
      <a:lvl6pPr marL="540000" indent="0" algn="l" rtl="0" eaLnBrk="1" fontAlgn="base" hangingPunct="1">
        <a:lnSpc>
          <a:spcPct val="90000"/>
        </a:lnSpc>
        <a:spcBef>
          <a:spcPts val="0"/>
        </a:spcBef>
        <a:spcAft>
          <a:spcPct val="0"/>
        </a:spcAft>
        <a:buSzPct val="80000"/>
        <a:buNone/>
        <a:tabLst>
          <a:tab pos="1274763" algn="l"/>
        </a:tabLst>
        <a:defRPr sz="1600" i="1">
          <a:solidFill>
            <a:schemeClr val="tx1"/>
          </a:solidFill>
          <a:latin typeface="+mn-lt"/>
        </a:defRPr>
      </a:lvl6pPr>
      <a:lvl7pPr marL="720000" indent="-180000" algn="l" rtl="0" eaLnBrk="1" fontAlgn="base" hangingPunct="1">
        <a:lnSpc>
          <a:spcPct val="90000"/>
        </a:lnSpc>
        <a:spcBef>
          <a:spcPts val="0"/>
        </a:spcBef>
        <a:spcAft>
          <a:spcPct val="0"/>
        </a:spcAft>
        <a:buSzPct val="80000"/>
        <a:buBlip>
          <a:blip r:embed="rId32"/>
        </a:buBlip>
        <a:tabLst>
          <a:tab pos="1274763" algn="l"/>
        </a:tabLst>
        <a:defRPr sz="1600" i="1">
          <a:solidFill>
            <a:schemeClr val="tx1"/>
          </a:solidFill>
          <a:latin typeface="+mn-lt"/>
        </a:defRPr>
      </a:lvl7pPr>
      <a:lvl8pPr marL="720000" indent="-180000" algn="l" rtl="0" eaLnBrk="1" fontAlgn="base" hangingPunct="1">
        <a:lnSpc>
          <a:spcPct val="90000"/>
        </a:lnSpc>
        <a:spcBef>
          <a:spcPts val="0"/>
        </a:spcBef>
        <a:spcAft>
          <a:spcPct val="0"/>
        </a:spcAft>
        <a:buSzPct val="80000"/>
        <a:buBlip>
          <a:blip r:embed="rId32"/>
        </a:buBlip>
        <a:tabLst>
          <a:tab pos="1274763" algn="l"/>
        </a:tabLst>
        <a:defRPr sz="1600" i="1">
          <a:solidFill>
            <a:schemeClr val="tx1"/>
          </a:solidFill>
          <a:latin typeface="+mn-lt"/>
        </a:defRPr>
      </a:lvl8pPr>
      <a:lvl9pPr marL="720000" indent="-180000" algn="l" rtl="0" eaLnBrk="1" fontAlgn="base" hangingPunct="1">
        <a:lnSpc>
          <a:spcPct val="90000"/>
        </a:lnSpc>
        <a:spcBef>
          <a:spcPts val="0"/>
        </a:spcBef>
        <a:spcAft>
          <a:spcPct val="0"/>
        </a:spcAft>
        <a:buSzPct val="80000"/>
        <a:buBlip>
          <a:blip r:embed="rId32"/>
        </a:buBlip>
        <a:tabLst>
          <a:tab pos="1274763" algn="l"/>
        </a:tabLst>
        <a:defRPr sz="1600" i="1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6215" userDrawn="1">
          <p15:clr>
            <a:srgbClr val="F26B43"/>
          </p15:clr>
        </p15:guide>
        <p15:guide id="3" orient="horz" pos="492" userDrawn="1">
          <p15:clr>
            <a:srgbClr val="F26B43"/>
          </p15:clr>
        </p15:guide>
        <p15:guide id="4" orient="horz" pos="780" userDrawn="1">
          <p15:clr>
            <a:srgbClr val="F26B43"/>
          </p15:clr>
        </p15:guide>
        <p15:guide id="5" pos="226" userDrawn="1">
          <p15:clr>
            <a:srgbClr val="F26B43"/>
          </p15:clr>
        </p15:guide>
        <p15:guide id="6" pos="7453" userDrawn="1">
          <p15:clr>
            <a:srgbClr val="F26B43"/>
          </p15:clr>
        </p15:guide>
        <p15:guide id="8" orient="horz" pos="390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6" y="6361200"/>
            <a:ext cx="489154" cy="24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900">
                <a:solidFill>
                  <a:srgbClr val="B0B0B0"/>
                </a:solidFill>
                <a:latin typeface="+mn-lt"/>
              </a:defRPr>
            </a:lvl1pPr>
          </a:lstStyle>
          <a:p>
            <a:fld id="{10292E62-ABCD-4E1A-9CD4-1F4D24B7AC5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63" y="358775"/>
            <a:ext cx="1173600" cy="390670"/>
          </a:xfrm>
          <a:prstGeom prst="rect">
            <a:avLst/>
          </a:prstGeom>
        </p:spPr>
      </p:pic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348863" y="781050"/>
            <a:ext cx="9518649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358776" y="1866900"/>
            <a:ext cx="11469687" cy="43568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" hidden="1"/>
          <p:cNvSpPr>
            <a:spLocks noGrp="1"/>
          </p:cNvSpPr>
          <p:nvPr>
            <p:ph type="dt" sz="half" idx="2"/>
          </p:nvPr>
        </p:nvSpPr>
        <p:spPr>
          <a:xfrm>
            <a:off x="847931" y="6361200"/>
            <a:ext cx="2200070" cy="2408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B0B0B0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3" name="FLD_Presentation"/>
          <p:cNvSpPr>
            <a:spLocks noGrp="1"/>
          </p:cNvSpPr>
          <p:nvPr>
            <p:ph type="ftr" sz="quarter" idx="3"/>
          </p:nvPr>
        </p:nvSpPr>
        <p:spPr>
          <a:xfrm>
            <a:off x="4262437" y="6362744"/>
            <a:ext cx="7566025" cy="2408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cap="all" baseline="0">
                <a:solidFill>
                  <a:srgbClr val="B0B0B0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1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1" r:id="rId26"/>
    <p:sldLayoutId id="2147483792" r:id="rId27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​"/>
        <a:tabLst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rtl="0" eaLnBrk="1" fontAlgn="base" hangingPunct="1">
        <a:lnSpc>
          <a:spcPct val="90000"/>
        </a:lnSpc>
        <a:spcBef>
          <a:spcPts val="0"/>
        </a:spcBef>
        <a:spcAft>
          <a:spcPct val="0"/>
        </a:spcAft>
        <a:buSzPct val="80000"/>
        <a:buFontTx/>
        <a:buBlip>
          <a:blip r:embed="rId30"/>
        </a:buBlip>
        <a:tabLst/>
        <a:defRPr sz="3200" i="1">
          <a:solidFill>
            <a:schemeClr val="tx1"/>
          </a:solidFill>
          <a:latin typeface="+mn-lt"/>
        </a:defRPr>
      </a:lvl2pPr>
      <a:lvl3pPr marL="360000" indent="-1800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Tx/>
        <a:buBlip>
          <a:blip r:embed="rId30"/>
        </a:buBlip>
        <a:tabLst/>
        <a:defRPr sz="2100" i="1">
          <a:solidFill>
            <a:schemeClr val="tx1"/>
          </a:solidFill>
          <a:latin typeface="+mn-lt"/>
        </a:defRPr>
      </a:lvl3pPr>
      <a:lvl4pPr marL="540000" indent="-1800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Tx/>
        <a:buBlip>
          <a:blip r:embed="rId30"/>
        </a:buBlip>
        <a:tabLst/>
        <a:defRPr sz="1800" i="1">
          <a:solidFill>
            <a:schemeClr val="tx1"/>
          </a:solidFill>
          <a:latin typeface="+mn-lt"/>
        </a:defRPr>
      </a:lvl4pPr>
      <a:lvl5pPr marL="720000" indent="-1800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Tx/>
        <a:buBlip>
          <a:blip r:embed="rId30"/>
        </a:buBlip>
        <a:tabLst/>
        <a:defRPr sz="1600" i="1">
          <a:solidFill>
            <a:schemeClr val="tx1"/>
          </a:solidFill>
          <a:latin typeface="+mn-lt"/>
        </a:defRPr>
      </a:lvl5pPr>
      <a:lvl6pPr marL="540000" indent="0" algn="l" rtl="0" eaLnBrk="1" fontAlgn="base" hangingPunct="1">
        <a:lnSpc>
          <a:spcPct val="90000"/>
        </a:lnSpc>
        <a:spcBef>
          <a:spcPts val="0"/>
        </a:spcBef>
        <a:spcAft>
          <a:spcPct val="0"/>
        </a:spcAft>
        <a:buSzPct val="80000"/>
        <a:buNone/>
        <a:tabLst>
          <a:tab pos="1274763" algn="l"/>
        </a:tabLst>
        <a:defRPr sz="1600" i="1">
          <a:solidFill>
            <a:schemeClr val="tx1"/>
          </a:solidFill>
          <a:latin typeface="+mn-lt"/>
        </a:defRPr>
      </a:lvl6pPr>
      <a:lvl7pPr marL="720000" indent="-180000" algn="l" rtl="0" eaLnBrk="1" fontAlgn="base" hangingPunct="1">
        <a:lnSpc>
          <a:spcPct val="90000"/>
        </a:lnSpc>
        <a:spcBef>
          <a:spcPts val="0"/>
        </a:spcBef>
        <a:spcAft>
          <a:spcPct val="0"/>
        </a:spcAft>
        <a:buSzPct val="80000"/>
        <a:buBlip>
          <a:blip r:embed="rId31"/>
        </a:buBlip>
        <a:tabLst>
          <a:tab pos="1274763" algn="l"/>
        </a:tabLst>
        <a:defRPr sz="1600" i="1">
          <a:solidFill>
            <a:schemeClr val="tx1"/>
          </a:solidFill>
          <a:latin typeface="+mn-lt"/>
        </a:defRPr>
      </a:lvl7pPr>
      <a:lvl8pPr marL="720000" indent="-180000" algn="l" rtl="0" eaLnBrk="1" fontAlgn="base" hangingPunct="1">
        <a:lnSpc>
          <a:spcPct val="90000"/>
        </a:lnSpc>
        <a:spcBef>
          <a:spcPts val="0"/>
        </a:spcBef>
        <a:spcAft>
          <a:spcPct val="0"/>
        </a:spcAft>
        <a:buSzPct val="80000"/>
        <a:buBlip>
          <a:blip r:embed="rId31"/>
        </a:buBlip>
        <a:tabLst>
          <a:tab pos="1274763" algn="l"/>
        </a:tabLst>
        <a:defRPr sz="1600" i="1">
          <a:solidFill>
            <a:schemeClr val="tx1"/>
          </a:solidFill>
          <a:latin typeface="+mn-lt"/>
        </a:defRPr>
      </a:lvl8pPr>
      <a:lvl9pPr marL="720000" indent="-180000" algn="l" rtl="0" eaLnBrk="1" fontAlgn="base" hangingPunct="1">
        <a:lnSpc>
          <a:spcPct val="90000"/>
        </a:lnSpc>
        <a:spcBef>
          <a:spcPts val="0"/>
        </a:spcBef>
        <a:spcAft>
          <a:spcPct val="0"/>
        </a:spcAft>
        <a:buSzPct val="80000"/>
        <a:buBlip>
          <a:blip r:embed="rId31"/>
        </a:buBlip>
        <a:tabLst>
          <a:tab pos="1274763" algn="l"/>
        </a:tabLst>
        <a:defRPr sz="1600" i="1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215">
          <p15:clr>
            <a:srgbClr val="F26B43"/>
          </p15:clr>
        </p15:guide>
        <p15:guide id="2" orient="horz" pos="492">
          <p15:clr>
            <a:srgbClr val="F26B43"/>
          </p15:clr>
        </p15:guide>
        <p15:guide id="3" orient="horz" pos="780">
          <p15:clr>
            <a:srgbClr val="F26B43"/>
          </p15:clr>
        </p15:guide>
        <p15:guide id="4" pos="226">
          <p15:clr>
            <a:srgbClr val="F26B43"/>
          </p15:clr>
        </p15:guide>
        <p15:guide id="5" pos="7453">
          <p15:clr>
            <a:srgbClr val="F26B43"/>
          </p15:clr>
        </p15:guide>
        <p15:guide id="6" orient="horz" pos="390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109" y="759600"/>
            <a:ext cx="9515921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06" y="1663200"/>
            <a:ext cx="11466613" cy="456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49379" y="6361200"/>
            <a:ext cx="2199027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baseline="0">
                <a:solidFill>
                  <a:srgbClr val="B0B0B0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5" name="FLD_Presentation"/>
          <p:cNvSpPr>
            <a:spLocks noGrp="1"/>
          </p:cNvSpPr>
          <p:nvPr>
            <p:ph type="ftr" sz="quarter" idx="3"/>
          </p:nvPr>
        </p:nvSpPr>
        <p:spPr>
          <a:xfrm>
            <a:off x="4261290" y="6361200"/>
            <a:ext cx="7565229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cap="all" baseline="0">
                <a:solidFill>
                  <a:srgbClr val="B0B0B0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9906" y="6361200"/>
            <a:ext cx="489473" cy="24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B0B0B0"/>
                </a:solidFill>
              </a:defRPr>
            </a:lvl1pPr>
          </a:lstStyle>
          <a:p>
            <a:fld id="{24C8C45C-947F-4981-8B3F-4F32E973C9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20" name="Grid x12" hidden="1"/>
          <p:cNvGrpSpPr/>
          <p:nvPr userDrawn="1"/>
        </p:nvGrpSpPr>
        <p:grpSpPr>
          <a:xfrm>
            <a:off x="0" y="0"/>
            <a:ext cx="12188825" cy="540000"/>
            <a:chOff x="0" y="0"/>
            <a:chExt cx="12192000" cy="540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54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1652000" y="0"/>
              <a:ext cx="54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301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242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3183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124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065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006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947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888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829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9770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0711000" y="0"/>
              <a:ext cx="180000" cy="54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2" name="Logo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088" y="358776"/>
            <a:ext cx="1188986" cy="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5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  <p:sldLayoutId id="2147483831" r:id="rId23"/>
    <p:sldLayoutId id="2147483832" r:id="rId24"/>
    <p:sldLayoutId id="2147483833" r:id="rId25"/>
    <p:sldLayoutId id="2147483834" r:id="rId26"/>
    <p:sldLayoutId id="2147483835" r:id="rId27"/>
    <p:sldLayoutId id="2147483836" r:id="rId28"/>
    <p:sldLayoutId id="2147483837" r:id="rId29"/>
  </p:sldLayoutIdLst>
  <p:hf hd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199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799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179946" indent="-179946" algn="l" defTabSz="914126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2799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359892" indent="-179946" algn="l" defTabSz="914126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2099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539838" indent="-179946" algn="l" defTabSz="914126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1799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719784" indent="-179946" algn="l" defTabSz="914126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16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899730" indent="-179946" algn="l" defTabSz="914126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14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899730" indent="-179946" algn="l" defTabSz="914126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1400" i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99730" indent="-179946" algn="l" defTabSz="914126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14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899730" indent="-179946" algn="l" defTabSz="914126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Tx/>
        <a:buBlip>
          <a:blip r:embed="rId32"/>
        </a:buBlip>
        <a:defRPr sz="1400" i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6215">
          <p15:clr>
            <a:srgbClr val="F26B43"/>
          </p15:clr>
        </p15:guide>
        <p15:guide id="3" orient="horz" pos="478">
          <p15:clr>
            <a:srgbClr val="F26B43"/>
          </p15:clr>
        </p15:guide>
        <p15:guide id="4" orient="horz" pos="766">
          <p15:clr>
            <a:srgbClr val="F26B43"/>
          </p15:clr>
        </p15:guide>
        <p15:guide id="5" pos="226">
          <p15:clr>
            <a:srgbClr val="F26B43"/>
          </p15:clr>
        </p15:guide>
        <p15:guide id="6" pos="7451">
          <p15:clr>
            <a:srgbClr val="F26B43"/>
          </p15:clr>
        </p15:guide>
        <p15:guide id="7" orient="horz" pos="1047">
          <p15:clr>
            <a:srgbClr val="F26B43"/>
          </p15:clr>
        </p15:guide>
        <p15:guide id="8" orient="horz" pos="392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46.png"/><Relationship Id="rId9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46.png"/><Relationship Id="rId9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jp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88.png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1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twitter.com/VELUX" TargetMode="External"/><Relationship Id="rId7" Type="http://schemas.openxmlformats.org/officeDocument/2006/relationships/hyperlink" Target="https://www.pinterest.com/VELUXGroup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6" Type="http://schemas.openxmlformats.org/officeDocument/2006/relationships/hyperlink" Target="https://www.linkedin.com/company/VELUX" TargetMode="External"/><Relationship Id="rId5" Type="http://schemas.openxmlformats.org/officeDocument/2006/relationships/hyperlink" Target="https://www.youtube.com/user/VELUX" TargetMode="External"/><Relationship Id="rId4" Type="http://schemas.openxmlformats.org/officeDocument/2006/relationships/hyperlink" Target="http://www.facebook.com/velux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2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4.tiff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6.png"/><Relationship Id="rId11" Type="http://schemas.openxmlformats.org/officeDocument/2006/relationships/image" Target="../media/image51.tiff"/><Relationship Id="rId5" Type="http://schemas.microsoft.com/office/2007/relationships/hdphoto" Target="../media/hdphoto1.wdp"/><Relationship Id="rId15" Type="http://schemas.openxmlformats.org/officeDocument/2006/relationships/image" Target="../media/image55.png"/><Relationship Id="rId10" Type="http://schemas.openxmlformats.org/officeDocument/2006/relationships/image" Target="../media/image50.tiff"/><Relationship Id="rId4" Type="http://schemas.openxmlformats.org/officeDocument/2006/relationships/image" Target="../media/image45.png"/><Relationship Id="rId9" Type="http://schemas.openxmlformats.org/officeDocument/2006/relationships/image" Target="../media/image49.emf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3.wdp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2.png"/><Relationship Id="rId11" Type="http://schemas.microsoft.com/office/2007/relationships/hdphoto" Target="../media/hdphoto2.wdp"/><Relationship Id="rId5" Type="http://schemas.openxmlformats.org/officeDocument/2006/relationships/image" Target="../media/image61.png"/><Relationship Id="rId15" Type="http://schemas.microsoft.com/office/2007/relationships/hdphoto" Target="../media/hdphoto4.wdp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6.png"/><Relationship Id="rId5" Type="http://schemas.openxmlformats.org/officeDocument/2006/relationships/image" Target="../media/image4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7024C-A953-491E-826B-09B78E70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5096073"/>
            <a:ext cx="9518649" cy="1127133"/>
          </a:xfrm>
        </p:spPr>
        <p:txBody>
          <a:bodyPr/>
          <a:lstStyle/>
          <a:p>
            <a:r>
              <a:rPr lang="cs-CZ" dirty="0" err="1"/>
              <a:t>Healthy</a:t>
            </a:r>
            <a:r>
              <a:rPr lang="cs-CZ" dirty="0"/>
              <a:t> </a:t>
            </a:r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academy</a:t>
            </a:r>
            <a:endParaRPr lang="cs-C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47EF3-8D30-4D82-A5B9-0D78EDC99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292E62-ABCD-4E1A-9CD4-1F4D24B7AC52}" type="slidenum">
              <a:rPr lang="en-GB" smtClean="0">
                <a:solidFill>
                  <a:srgbClr val="FFFFFF"/>
                </a:solidFill>
              </a:rPr>
              <a:pPr/>
              <a:t>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48DAEB-605F-4C15-B65A-D1DB8F9A04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F009F85-1F84-4B7F-A748-E78A75866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775" y="5109798"/>
            <a:ext cx="9518649" cy="1113408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#</a:t>
            </a:r>
            <a:r>
              <a:rPr lang="cs-CZ" dirty="0"/>
              <a:t> Automatizace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FA666E9-8D35-4FBA-A6E4-33723B8260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F365522-ED33-48D9-80F5-C51BB57C6A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902501-6394-4FBF-BADD-81157BAF082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DC6525-A68B-47D6-9CF9-853225990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8" y="775618"/>
            <a:ext cx="9361040" cy="488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24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latin typeface="VeluxForOffic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latin typeface="VeluxForOffic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fld id="{10292E62-ABCD-4E1A-9CD4-1F4D24B7AC52}" type="slidenum">
              <a:rPr lang="en-GB">
                <a:latin typeface="VeluxForOffice"/>
              </a:rPr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GB">
              <a:latin typeface="VeluxForOffic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4512" b="14070"/>
          <a:stretch/>
        </p:blipFill>
        <p:spPr>
          <a:xfrm>
            <a:off x="850746" y="5549216"/>
            <a:ext cx="10426893" cy="10305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Rectangle 26"/>
          <p:cNvSpPr/>
          <p:nvPr/>
        </p:nvSpPr>
        <p:spPr>
          <a:xfrm>
            <a:off x="400957" y="2453401"/>
            <a:ext cx="2676720" cy="26733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53" tIns="107972" rIns="143963" bIns="107972">
            <a:no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VeluxForOffice"/>
              </a:rPr>
              <a:t>Co se děje:</a:t>
            </a:r>
            <a:endParaRPr lang="en-GB" sz="1400" kern="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Pravidelné větrání několikrát za den je opomínáno a přitom je to jednou z nejlepších možností jak udržovat zdravé vnitřní prostředí. </a:t>
            </a: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Algoritmus denního větrání zajistí provětrání místnosti 2-3 krát během dne a udrží tak dobré vnitřní klima bez zápachu, prachu a dalších znečišťujících látek.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09322" y="2453271"/>
            <a:ext cx="4976024" cy="2665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53" tIns="107972" rIns="143963" bIns="0">
            <a:noAutofit/>
          </a:bodyPr>
          <a:lstStyle/>
          <a:p>
            <a:pPr indent="-609310"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VeluxForOffice"/>
              </a:rPr>
              <a:t>Jak to funguje</a:t>
            </a:r>
            <a:r>
              <a:rPr lang="en-GB" sz="1400" b="1" dirty="0">
                <a:solidFill>
                  <a:srgbClr val="000000"/>
                </a:solidFill>
                <a:latin typeface="VeluxForOffice"/>
              </a:rPr>
              <a:t>:</a:t>
            </a:r>
            <a:endParaRPr lang="en-GB" sz="1400" b="1" dirty="0">
              <a:solidFill>
                <a:srgbClr val="FF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Algoritmus denního větrání vyhodnocuje otevírání a zavírání oken v průběhu času. Průběžně sleduje, kdy bylo alespoň jedno okno v místnosti elektricky otevřené. V případě, že nedošlo k otevření v posledních 2-6 hodinách, bude se snažit otevřít okno/a. Sledovaný čas je možné nastavit uživatelem.</a:t>
            </a: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Okno se automaticky otevře pouze v případě, že je mu to umožněno, což je hlídáno kontrolními mechanismy.</a:t>
            </a: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Př. Pokud venku prší, okno zůstane zavřené až do doby, kdy pršet přestane. Pak se teprve otevře.</a:t>
            </a:r>
            <a:endParaRPr lang="en-US" sz="1200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74425" y="1676555"/>
            <a:ext cx="7656987" cy="58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600" b="1" dirty="0">
                <a:solidFill>
                  <a:srgbClr val="FF0000"/>
                </a:solidFill>
                <a:latin typeface="VeluxForOffice"/>
              </a:rPr>
              <a:t>Denní větrání zajišťuje, že daná místnost je větrána každý den. Zajišťuje tak čerstvý, zdravější a lepší vnitřní prostředí. </a:t>
            </a:r>
            <a:endParaRPr lang="da-DK" sz="1600" b="1" dirty="0">
              <a:solidFill>
                <a:srgbClr val="FF0000"/>
              </a:solidFill>
              <a:latin typeface="VeluxForOffice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917185D1-5112-48EE-B8E1-6F0A99C1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07" y="760295"/>
            <a:ext cx="9513443" cy="916259"/>
          </a:xfrm>
        </p:spPr>
        <p:txBody>
          <a:bodyPr/>
          <a:lstStyle/>
          <a:p>
            <a:r>
              <a:rPr lang="cs-CZ" dirty="0"/>
              <a:t>Automatické funkce / algoritmus 2</a:t>
            </a:r>
            <a:br>
              <a:rPr lang="en-GB" dirty="0"/>
            </a:br>
            <a:r>
              <a:rPr lang="cs-CZ" dirty="0">
                <a:solidFill>
                  <a:srgbClr val="FF0000"/>
                </a:solidFill>
              </a:rPr>
              <a:t>denní větrání</a:t>
            </a:r>
            <a:endParaRPr lang="en-GB" dirty="0"/>
          </a:p>
        </p:txBody>
      </p:sp>
      <p:sp>
        <p:nvSpPr>
          <p:cNvPr id="45" name="Arrow: Pentagon 44">
            <a:extLst>
              <a:ext uri="{FF2B5EF4-FFF2-40B4-BE49-F238E27FC236}">
                <a16:creationId xmlns:a16="http://schemas.microsoft.com/office/drawing/2014/main" id="{4A69584C-1A51-413C-9A4F-EFEE4F3AF759}"/>
              </a:ext>
            </a:extLst>
          </p:cNvPr>
          <p:cNvSpPr/>
          <p:nvPr/>
        </p:nvSpPr>
        <p:spPr>
          <a:xfrm rot="5400000">
            <a:off x="9726909" y="1054177"/>
            <a:ext cx="1376225" cy="2820008"/>
          </a:xfrm>
          <a:prstGeom prst="homePlate">
            <a:avLst>
              <a:gd name="adj" fmla="val 16301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FF0000"/>
                </a:solidFill>
                <a:latin typeface="VeluxForOffice"/>
              </a:rPr>
              <a:t>Venkovní klimatická data</a:t>
            </a:r>
            <a:endParaRPr lang="da-DK" sz="1400" b="1" dirty="0">
              <a:solidFill>
                <a:srgbClr val="FF0000"/>
              </a:solidFill>
              <a:latin typeface="VeluxForOffice"/>
            </a:endParaRPr>
          </a:p>
        </p:txBody>
      </p:sp>
      <p:sp>
        <p:nvSpPr>
          <p:cNvPr id="46" name="Arrow: Pentagon 45">
            <a:extLst>
              <a:ext uri="{FF2B5EF4-FFF2-40B4-BE49-F238E27FC236}">
                <a16:creationId xmlns:a16="http://schemas.microsoft.com/office/drawing/2014/main" id="{731882C5-9DB5-4625-B00C-7D56366DFA18}"/>
              </a:ext>
            </a:extLst>
          </p:cNvPr>
          <p:cNvSpPr/>
          <p:nvPr/>
        </p:nvSpPr>
        <p:spPr>
          <a:xfrm rot="16200000">
            <a:off x="9822797" y="3116139"/>
            <a:ext cx="1184453" cy="2820008"/>
          </a:xfrm>
          <a:prstGeom prst="homePlate">
            <a:avLst>
              <a:gd name="adj" fmla="val 16301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a-DK" sz="100" b="1" dirty="0">
              <a:solidFill>
                <a:srgbClr val="FF0000"/>
              </a:solidFill>
              <a:latin typeface="VeluxForOffice"/>
            </a:endParaRPr>
          </a:p>
          <a:p>
            <a:pPr algn="ctr"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FF0000"/>
                </a:solidFill>
                <a:latin typeface="VeluxForOffice"/>
              </a:rPr>
              <a:t>Vnitřní klimatická data</a:t>
            </a:r>
            <a:endParaRPr lang="da-DK" sz="1400" b="1" dirty="0">
              <a:solidFill>
                <a:srgbClr val="FF0000"/>
              </a:solidFill>
              <a:latin typeface="VeluxForOffice"/>
            </a:endParaRPr>
          </a:p>
        </p:txBody>
      </p:sp>
      <p:pic>
        <p:nvPicPr>
          <p:cNvPr id="47" name="Picture 11" descr="image002">
            <a:extLst>
              <a:ext uri="{FF2B5EF4-FFF2-40B4-BE49-F238E27FC236}">
                <a16:creationId xmlns:a16="http://schemas.microsoft.com/office/drawing/2014/main" id="{085EC9B1-144D-47E2-BD83-8C7AC982F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5" t="6049" r="5529" b="26159"/>
          <a:stretch/>
        </p:blipFill>
        <p:spPr bwMode="auto">
          <a:xfrm>
            <a:off x="9877579" y="3185089"/>
            <a:ext cx="1066713" cy="72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9FDDB79-6F57-4B1B-9DBF-556CA855B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277" y="4336555"/>
            <a:ext cx="852354" cy="598996"/>
          </a:xfrm>
          <a:prstGeom prst="rect">
            <a:avLst/>
          </a:prstGeom>
        </p:spPr>
      </p:pic>
      <p:pic>
        <p:nvPicPr>
          <p:cNvPr id="49" name="Content Placeholder 7">
            <a:extLst>
              <a:ext uri="{FF2B5EF4-FFF2-40B4-BE49-F238E27FC236}">
                <a16:creationId xmlns:a16="http://schemas.microsoft.com/office/drawing/2014/main" id="{C4592B4A-787F-4696-9E19-D0EE58634C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642" y="4451882"/>
            <a:ext cx="299620" cy="40857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715D533-32B6-4233-B06C-96D61A9D2F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141" y="4521208"/>
            <a:ext cx="456702" cy="28016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38130BA-BE41-417A-B36B-D5C407E18C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70" y="4584787"/>
            <a:ext cx="287091" cy="42877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7CBE4A5-918B-4B7C-A4EC-117EB85A2959}"/>
              </a:ext>
            </a:extLst>
          </p:cNvPr>
          <p:cNvSpPr txBox="1"/>
          <p:nvPr/>
        </p:nvSpPr>
        <p:spPr>
          <a:xfrm>
            <a:off x="8892123" y="4891215"/>
            <a:ext cx="1943853" cy="2159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100" dirty="0">
                <a:solidFill>
                  <a:srgbClr val="000000"/>
                </a:solidFill>
                <a:latin typeface="VeluxForOffice"/>
              </a:rPr>
              <a:t>Vnitřní senzor</a:t>
            </a:r>
            <a:endParaRPr lang="da-DK" sz="1100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5D3E25-AF35-47C4-944D-BE1F896DA5DD}"/>
              </a:ext>
            </a:extLst>
          </p:cNvPr>
          <p:cNvSpPr txBox="1"/>
          <p:nvPr/>
        </p:nvSpPr>
        <p:spPr>
          <a:xfrm>
            <a:off x="10853145" y="3216979"/>
            <a:ext cx="832103" cy="6234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200" b="1" dirty="0">
                <a:solidFill>
                  <a:srgbClr val="000000"/>
                </a:solidFill>
                <a:latin typeface="VeluxForOffice"/>
              </a:rPr>
              <a:t>VELUX </a:t>
            </a:r>
          </a:p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200" b="1" dirty="0">
                <a:solidFill>
                  <a:srgbClr val="000000"/>
                </a:solidFill>
                <a:latin typeface="VeluxForOffice"/>
              </a:rPr>
              <a:t>ACTIVE</a:t>
            </a:r>
          </a:p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200" b="1" dirty="0">
                <a:solidFill>
                  <a:srgbClr val="000000"/>
                </a:solidFill>
                <a:latin typeface="VeluxForOffice"/>
              </a:rPr>
              <a:t>brána</a:t>
            </a:r>
            <a:endParaRPr lang="da-DK" sz="1200" b="1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11E3FF-5AB3-4024-9D09-821A6DDBD6DF}"/>
              </a:ext>
            </a:extLst>
          </p:cNvPr>
          <p:cNvSpPr txBox="1"/>
          <p:nvPr/>
        </p:nvSpPr>
        <p:spPr>
          <a:xfrm>
            <a:off x="9493951" y="2619105"/>
            <a:ext cx="765641" cy="25917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100" dirty="0" err="1">
                <a:solidFill>
                  <a:srgbClr val="000000"/>
                </a:solidFill>
                <a:latin typeface="VeluxForOffice"/>
              </a:rPr>
              <a:t>NetAtmo</a:t>
            </a:r>
            <a:r>
              <a:rPr lang="cs-CZ" sz="1100" dirty="0">
                <a:solidFill>
                  <a:srgbClr val="000000"/>
                </a:solidFill>
                <a:latin typeface="VeluxForOffice"/>
              </a:rPr>
              <a:t> </a:t>
            </a:r>
          </a:p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100" dirty="0">
                <a:solidFill>
                  <a:srgbClr val="000000"/>
                </a:solidFill>
                <a:latin typeface="VeluxForOffice"/>
              </a:rPr>
              <a:t>venkovní stanice</a:t>
            </a:r>
            <a:endParaRPr lang="da-DK" sz="1100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B6DDEE9-306F-4FDE-B7A4-09C9B7F0AC04}"/>
              </a:ext>
            </a:extLst>
          </p:cNvPr>
          <p:cNvSpPr txBox="1"/>
          <p:nvPr/>
        </p:nvSpPr>
        <p:spPr>
          <a:xfrm>
            <a:off x="10259592" y="2616191"/>
            <a:ext cx="1551685" cy="2437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100" dirty="0">
                <a:solidFill>
                  <a:srgbClr val="000000"/>
                </a:solidFill>
                <a:latin typeface="VeluxForOffice"/>
              </a:rPr>
              <a:t>Online </a:t>
            </a:r>
            <a:r>
              <a:rPr lang="cs-CZ" sz="1100" dirty="0">
                <a:solidFill>
                  <a:srgbClr val="000000"/>
                </a:solidFill>
                <a:latin typeface="VeluxForOffice"/>
              </a:rPr>
              <a:t>předpověď </a:t>
            </a:r>
          </a:p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100" dirty="0">
                <a:solidFill>
                  <a:srgbClr val="000000"/>
                </a:solidFill>
                <a:latin typeface="VeluxForOffice"/>
              </a:rPr>
              <a:t>počasí</a:t>
            </a:r>
            <a:endParaRPr lang="da-DK" sz="1100" dirty="0">
              <a:solidFill>
                <a:srgbClr val="000000"/>
              </a:solidFill>
              <a:latin typeface="VeluxForOffice"/>
            </a:endParaRPr>
          </a:p>
        </p:txBody>
      </p:sp>
      <p:pic>
        <p:nvPicPr>
          <p:cNvPr id="56" name="Image 6">
            <a:extLst>
              <a:ext uri="{FF2B5EF4-FFF2-40B4-BE49-F238E27FC236}">
                <a16:creationId xmlns:a16="http://schemas.microsoft.com/office/drawing/2014/main" id="{E2962018-47D0-4AB2-8BD7-510A5F281D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7795" y="2142665"/>
            <a:ext cx="860754" cy="432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Picture 2" descr="Billedresultat for online weather data">
            <a:extLst>
              <a:ext uri="{FF2B5EF4-FFF2-40B4-BE49-F238E27FC236}">
                <a16:creationId xmlns:a16="http://schemas.microsoft.com/office/drawing/2014/main" id="{E7C0A121-86D1-42EE-9CC3-FA195DEE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815" y="2206132"/>
            <a:ext cx="1022148" cy="328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086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  <p:bldP spid="45" grpId="0" animBg="1"/>
      <p:bldP spid="46" grpId="0" animBg="1"/>
      <p:bldP spid="52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latin typeface="VeluxForOffic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latin typeface="VeluxForOffic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fld id="{10292E62-ABCD-4E1A-9CD4-1F4D24B7AC52}" type="slidenum">
              <a:rPr lang="en-GB">
                <a:latin typeface="VeluxForOffice"/>
              </a:rPr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GB">
              <a:latin typeface="VeluxForOffic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4512" b="14070"/>
          <a:stretch/>
        </p:blipFill>
        <p:spPr>
          <a:xfrm>
            <a:off x="850746" y="5549216"/>
            <a:ext cx="10426893" cy="10305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400957" y="2453401"/>
            <a:ext cx="2676719" cy="26733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53" tIns="107972" rIns="143963" bIns="107972">
            <a:no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VeluxForOffice"/>
              </a:rPr>
              <a:t>Co se děje:</a:t>
            </a:r>
            <a:endParaRPr lang="en-GB" sz="1400" kern="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S nejvýkonnějším zdrojem tepleného záření na světě se může domov také rychle zahřát během dne, zvláště při jižní orientaci.</a:t>
            </a: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Algoritmus chytré ochrany před sluncem reaguje zatažením venkovních rolet či markýz, ještě před zvýšením vnitřní teploty a tak napomáhá udržet dobré vnitřní klima. 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09322" y="2453271"/>
            <a:ext cx="4976024" cy="2665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53" tIns="107972" rIns="143963" bIns="0">
            <a:noAutofit/>
          </a:bodyPr>
          <a:lstStyle/>
          <a:p>
            <a:pPr indent="-609310"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VeluxForOffice"/>
              </a:rPr>
              <a:t>Jak to funguje:</a:t>
            </a:r>
            <a:endParaRPr lang="en-GB" sz="1400" b="1" dirty="0">
              <a:solidFill>
                <a:srgbClr val="FF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Systém je napojen na „on-line“ předpověď počasí a na venkovní </a:t>
            </a:r>
            <a:r>
              <a:rPr lang="cs-CZ" sz="1200" dirty="0" err="1">
                <a:solidFill>
                  <a:srgbClr val="000000"/>
                </a:solidFill>
                <a:latin typeface="VeluxForOffice"/>
              </a:rPr>
              <a:t>NetAtmo</a:t>
            </a:r>
            <a:r>
              <a:rPr lang="cs-CZ" sz="1200" dirty="0">
                <a:solidFill>
                  <a:srgbClr val="000000"/>
                </a:solidFill>
                <a:latin typeface="VeluxForOffice"/>
              </a:rPr>
              <a:t> stanice.</a:t>
            </a: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Jestliže je předpověď jasného slunečného dne, algoritmus aktivně zatáhne venkovní rolety a markýzy předtím, než by se začala místnost zahřívat.</a:t>
            </a: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Venkovní rolety a markýzy se zatáhnou pouze v případě, když algoritmus vyhodnotí, že se tím situace v místnosti zlepší. Algoritmus si uchovává historická data a podle toho vyhodnotí, jestli je venkovní roletu či markýzu potřeba zatáhnout.</a:t>
            </a:r>
            <a:endParaRPr lang="en-US" sz="1200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4425" y="1676555"/>
            <a:ext cx="7656987" cy="58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FF0000"/>
                </a:solidFill>
                <a:latin typeface="VeluxForOffice"/>
              </a:rPr>
              <a:t>VELUX </a:t>
            </a:r>
            <a:r>
              <a:rPr lang="cs-CZ" sz="1600" b="1" dirty="0">
                <a:solidFill>
                  <a:srgbClr val="FF0000"/>
                </a:solidFill>
                <a:latin typeface="VeluxForOffice"/>
              </a:rPr>
              <a:t>venkovní rolety a markýzy aktivně reagují na informace z lokální předpovědi počasí a venkovních stanic.</a:t>
            </a:r>
            <a:endParaRPr lang="da-DK" sz="1600" b="1" dirty="0">
              <a:solidFill>
                <a:srgbClr val="FF0000"/>
              </a:solidFill>
              <a:latin typeface="VeluxForOffice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54F839C-05D7-4F8E-83AE-F2AEC88B6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07" y="760295"/>
            <a:ext cx="9513443" cy="916259"/>
          </a:xfrm>
        </p:spPr>
        <p:txBody>
          <a:bodyPr/>
          <a:lstStyle/>
          <a:p>
            <a:r>
              <a:rPr lang="cs-CZ" dirty="0"/>
              <a:t>Automatické funkce / algoritmus 3</a:t>
            </a:r>
            <a:br>
              <a:rPr lang="en-GB" dirty="0"/>
            </a:br>
            <a:r>
              <a:rPr lang="cs-CZ" dirty="0">
                <a:solidFill>
                  <a:srgbClr val="FF0000"/>
                </a:solidFill>
              </a:rPr>
              <a:t>chytrá ochrana před sluncem</a:t>
            </a:r>
            <a:endParaRPr lang="en-GB" dirty="0"/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ECB5B26C-2598-4EF5-BF8D-B80A005477BD}"/>
              </a:ext>
            </a:extLst>
          </p:cNvPr>
          <p:cNvSpPr/>
          <p:nvPr/>
        </p:nvSpPr>
        <p:spPr>
          <a:xfrm rot="5400000">
            <a:off x="9726909" y="1054177"/>
            <a:ext cx="1376225" cy="2820008"/>
          </a:xfrm>
          <a:prstGeom prst="homePlate">
            <a:avLst>
              <a:gd name="adj" fmla="val 16301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FF0000"/>
                </a:solidFill>
                <a:latin typeface="VeluxForOffice"/>
              </a:rPr>
              <a:t>Venkovní klimatická data</a:t>
            </a:r>
            <a:endParaRPr lang="da-DK" sz="1400" b="1" dirty="0">
              <a:solidFill>
                <a:srgbClr val="FF0000"/>
              </a:solidFill>
              <a:latin typeface="VeluxForOffice"/>
            </a:endParaRP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DB843A80-D74B-4B4F-BEB8-2F5515CB93E4}"/>
              </a:ext>
            </a:extLst>
          </p:cNvPr>
          <p:cNvSpPr/>
          <p:nvPr/>
        </p:nvSpPr>
        <p:spPr>
          <a:xfrm rot="16200000">
            <a:off x="9822797" y="3116139"/>
            <a:ext cx="1184453" cy="2820008"/>
          </a:xfrm>
          <a:prstGeom prst="homePlate">
            <a:avLst>
              <a:gd name="adj" fmla="val 16301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a-DK" sz="100" b="1" dirty="0">
              <a:solidFill>
                <a:srgbClr val="FF0000"/>
              </a:solidFill>
              <a:latin typeface="VeluxForOffice"/>
            </a:endParaRPr>
          </a:p>
          <a:p>
            <a:pPr algn="ctr"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FF0000"/>
                </a:solidFill>
                <a:latin typeface="VeluxForOffice"/>
              </a:rPr>
              <a:t>Vnitřní klimatická data</a:t>
            </a:r>
            <a:endParaRPr lang="da-DK" sz="1400" b="1" dirty="0">
              <a:solidFill>
                <a:srgbClr val="FF0000"/>
              </a:solidFill>
              <a:latin typeface="VeluxForOffice"/>
            </a:endParaRPr>
          </a:p>
        </p:txBody>
      </p:sp>
      <p:pic>
        <p:nvPicPr>
          <p:cNvPr id="32" name="Picture 11" descr="image002">
            <a:extLst>
              <a:ext uri="{FF2B5EF4-FFF2-40B4-BE49-F238E27FC236}">
                <a16:creationId xmlns:a16="http://schemas.microsoft.com/office/drawing/2014/main" id="{01FAE893-1F99-4AA2-9FD7-D1233C791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5" t="6049" r="5529" b="26159"/>
          <a:stretch/>
        </p:blipFill>
        <p:spPr bwMode="auto">
          <a:xfrm>
            <a:off x="9877579" y="3185089"/>
            <a:ext cx="1066713" cy="72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2F16BE-DA06-468A-96D6-4E84286F60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277" y="4336555"/>
            <a:ext cx="852354" cy="598996"/>
          </a:xfrm>
          <a:prstGeom prst="rect">
            <a:avLst/>
          </a:prstGeom>
        </p:spPr>
      </p:pic>
      <p:pic>
        <p:nvPicPr>
          <p:cNvPr id="34" name="Content Placeholder 7">
            <a:extLst>
              <a:ext uri="{FF2B5EF4-FFF2-40B4-BE49-F238E27FC236}">
                <a16:creationId xmlns:a16="http://schemas.microsoft.com/office/drawing/2014/main" id="{CDD9C4ED-E59A-426C-B6BD-8F6B175EDA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642" y="4451882"/>
            <a:ext cx="299620" cy="4085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9B17C1B-2352-44CF-97D8-088BD0E4A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141" y="4521208"/>
            <a:ext cx="456702" cy="2801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D8228F-8FFC-4E73-85AF-74093537BA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70" y="4584787"/>
            <a:ext cx="287091" cy="42877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FCA4872-DCF3-48A7-A14E-6624CC5ADCDB}"/>
              </a:ext>
            </a:extLst>
          </p:cNvPr>
          <p:cNvSpPr txBox="1"/>
          <p:nvPr/>
        </p:nvSpPr>
        <p:spPr>
          <a:xfrm>
            <a:off x="8892123" y="4891215"/>
            <a:ext cx="1943853" cy="2159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100" dirty="0">
                <a:solidFill>
                  <a:srgbClr val="000000"/>
                </a:solidFill>
                <a:latin typeface="VeluxForOffice"/>
              </a:rPr>
              <a:t>Vnitřní senzor</a:t>
            </a:r>
            <a:endParaRPr lang="da-DK" sz="1100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6E8920-805D-4343-80A9-E7FE47B224D6}"/>
              </a:ext>
            </a:extLst>
          </p:cNvPr>
          <p:cNvSpPr txBox="1"/>
          <p:nvPr/>
        </p:nvSpPr>
        <p:spPr>
          <a:xfrm>
            <a:off x="10853145" y="3216979"/>
            <a:ext cx="832103" cy="6234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200" b="1" dirty="0">
                <a:solidFill>
                  <a:srgbClr val="000000"/>
                </a:solidFill>
                <a:latin typeface="VeluxForOffice"/>
              </a:rPr>
              <a:t>VELUX </a:t>
            </a:r>
          </a:p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200" b="1" dirty="0">
                <a:solidFill>
                  <a:srgbClr val="000000"/>
                </a:solidFill>
                <a:latin typeface="VeluxForOffice"/>
              </a:rPr>
              <a:t>ACTIVE</a:t>
            </a:r>
          </a:p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200" b="1" dirty="0">
                <a:solidFill>
                  <a:srgbClr val="000000"/>
                </a:solidFill>
                <a:latin typeface="VeluxForOffice"/>
              </a:rPr>
              <a:t>brána</a:t>
            </a:r>
            <a:endParaRPr lang="da-DK" sz="1200" b="1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D42E5F-73D6-4879-930E-F4DCAB4BAA9D}"/>
              </a:ext>
            </a:extLst>
          </p:cNvPr>
          <p:cNvSpPr txBox="1"/>
          <p:nvPr/>
        </p:nvSpPr>
        <p:spPr>
          <a:xfrm>
            <a:off x="9493951" y="2619105"/>
            <a:ext cx="765641" cy="25917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100" dirty="0" err="1">
                <a:solidFill>
                  <a:srgbClr val="000000"/>
                </a:solidFill>
                <a:latin typeface="VeluxForOffice"/>
              </a:rPr>
              <a:t>NetAtmo</a:t>
            </a:r>
            <a:r>
              <a:rPr lang="cs-CZ" sz="1100" dirty="0">
                <a:solidFill>
                  <a:srgbClr val="000000"/>
                </a:solidFill>
                <a:latin typeface="VeluxForOffice"/>
              </a:rPr>
              <a:t> </a:t>
            </a:r>
          </a:p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100" dirty="0">
                <a:solidFill>
                  <a:srgbClr val="000000"/>
                </a:solidFill>
                <a:latin typeface="VeluxForOffice"/>
              </a:rPr>
              <a:t>venkovní stanice</a:t>
            </a:r>
            <a:endParaRPr lang="da-DK" sz="1100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8192A0-A64F-4F73-AB28-D24DC43EC9D1}"/>
              </a:ext>
            </a:extLst>
          </p:cNvPr>
          <p:cNvSpPr txBox="1"/>
          <p:nvPr/>
        </p:nvSpPr>
        <p:spPr>
          <a:xfrm>
            <a:off x="10259592" y="2616191"/>
            <a:ext cx="1551685" cy="2437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100" dirty="0">
                <a:solidFill>
                  <a:srgbClr val="000000"/>
                </a:solidFill>
                <a:latin typeface="VeluxForOffice"/>
              </a:rPr>
              <a:t>Online </a:t>
            </a:r>
            <a:r>
              <a:rPr lang="cs-CZ" sz="1100" dirty="0">
                <a:solidFill>
                  <a:srgbClr val="000000"/>
                </a:solidFill>
                <a:latin typeface="VeluxForOffice"/>
              </a:rPr>
              <a:t>předpověď </a:t>
            </a:r>
          </a:p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100" dirty="0">
                <a:solidFill>
                  <a:srgbClr val="000000"/>
                </a:solidFill>
                <a:latin typeface="VeluxForOffice"/>
              </a:rPr>
              <a:t>počasí</a:t>
            </a:r>
            <a:endParaRPr lang="da-DK" sz="1100" dirty="0">
              <a:solidFill>
                <a:srgbClr val="000000"/>
              </a:solidFill>
              <a:latin typeface="VeluxForOffice"/>
            </a:endParaRPr>
          </a:p>
        </p:txBody>
      </p:sp>
      <p:pic>
        <p:nvPicPr>
          <p:cNvPr id="41" name="Image 6">
            <a:extLst>
              <a:ext uri="{FF2B5EF4-FFF2-40B4-BE49-F238E27FC236}">
                <a16:creationId xmlns:a16="http://schemas.microsoft.com/office/drawing/2014/main" id="{E604C264-0657-4475-AB70-180D3077C5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7795" y="2142665"/>
            <a:ext cx="860754" cy="432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2" descr="Billedresultat for online weather data">
            <a:extLst>
              <a:ext uri="{FF2B5EF4-FFF2-40B4-BE49-F238E27FC236}">
                <a16:creationId xmlns:a16="http://schemas.microsoft.com/office/drawing/2014/main" id="{8F6D6A53-55A5-4E54-9348-857B1499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815" y="2206132"/>
            <a:ext cx="1022148" cy="328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4583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30" grpId="0" animBg="1"/>
      <p:bldP spid="31" grpId="0" animBg="1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218B8-D83B-4C61-8AC6-1B39DE39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fld id="{10292E62-ABCD-4E1A-9CD4-1F4D24B7AC52}" type="slidenum">
              <a:rPr lang="en-GB">
                <a:latin typeface="VeluxForOffice"/>
              </a:rPr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GB" dirty="0">
              <a:latin typeface="VeluxForOffic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8C399-9163-4C5C-A6F6-4C0DB1613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použití – jednopodlažní dům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D7BE9-68E9-4F9E-9085-D9B070066EE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VeluxForOffice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09592-E7A9-4305-9B17-AA38F1067E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VeluxForOffice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0312C36-C853-428B-8FAC-8F1656F3C0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03EC2-6DA5-4330-9A74-F614FF63D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27012"/>
            <a:ext cx="4013711" cy="5049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612F4-4E58-40B4-9BE1-203733D60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81" r="6541"/>
          <a:stretch/>
        </p:blipFill>
        <p:spPr>
          <a:xfrm>
            <a:off x="4162766" y="1399859"/>
            <a:ext cx="2941033" cy="4667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2F551-898F-42AF-B104-5AF0563A35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02" y="3900600"/>
            <a:ext cx="2123895" cy="1949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1DFC21-6749-4456-B5EF-857F8221D1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956"/>
          <a:stretch/>
        </p:blipFill>
        <p:spPr>
          <a:xfrm>
            <a:off x="7645018" y="2185275"/>
            <a:ext cx="3878556" cy="16341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51D53E-146B-453A-856D-E4C8E3BC0D4E}"/>
              </a:ext>
            </a:extLst>
          </p:cNvPr>
          <p:cNvSpPr txBox="1"/>
          <p:nvPr/>
        </p:nvSpPr>
        <p:spPr>
          <a:xfrm>
            <a:off x="7645018" y="1399860"/>
            <a:ext cx="3972455" cy="6153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999" dirty="0">
                <a:solidFill>
                  <a:srgbClr val="000000"/>
                </a:solidFill>
                <a:latin typeface="VeluxForOffice"/>
              </a:rPr>
              <a:t>Jeden základní balíček: </a:t>
            </a: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999" dirty="0">
                <a:solidFill>
                  <a:srgbClr val="000000"/>
                </a:solidFill>
                <a:latin typeface="VeluxForOffice"/>
              </a:rPr>
              <a:t>brána, centrální vypínač a senzor</a:t>
            </a:r>
          </a:p>
        </p:txBody>
      </p:sp>
    </p:spTree>
    <p:extLst>
      <p:ext uri="{BB962C8B-B14F-4D97-AF65-F5344CB8AC3E}">
        <p14:creationId xmlns:p14="http://schemas.microsoft.com/office/powerpoint/2010/main" val="169528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CAA54C-1128-48FD-825E-D611D2A2E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fld id="{C33A9F1D-818C-492D-8052-E644F8D86124}" type="slidenum">
              <a:rPr lang="en-GB">
                <a:latin typeface="VeluxForOffice"/>
              </a:rPr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GB" dirty="0">
              <a:latin typeface="VeluxForOffic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00C48E-5422-4664-857C-6FCCCEBEF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použití – dvoupodlažní dům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4F11-CCF4-46BC-BC2E-E0F6A508394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VeluxForOffice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4BF73FE-6224-4AD0-9CBA-B28FF5168C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8DFB18-BE17-43DC-B79C-5104A798C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2" r="12448"/>
          <a:stretch/>
        </p:blipFill>
        <p:spPr>
          <a:xfrm>
            <a:off x="3048406" y="1399860"/>
            <a:ext cx="4741016" cy="4825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DC4AF1-85D5-4747-B8FE-A08D2C6B3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6" y="1399860"/>
            <a:ext cx="2214481" cy="2430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27A4EF-F3A6-4250-92FB-4921EEE5E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83348" y="4071064"/>
            <a:ext cx="2555106" cy="22647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0C4028-035F-4A53-A37C-5EC2A1808D1B}"/>
              </a:ext>
            </a:extLst>
          </p:cNvPr>
          <p:cNvSpPr txBox="1"/>
          <p:nvPr/>
        </p:nvSpPr>
        <p:spPr>
          <a:xfrm>
            <a:off x="8256024" y="1399860"/>
            <a:ext cx="3361449" cy="1538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999" dirty="0">
                <a:solidFill>
                  <a:srgbClr val="000000"/>
                </a:solidFill>
                <a:latin typeface="VeluxForOffice"/>
              </a:rPr>
              <a:t>Jeden základní balíček: </a:t>
            </a: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999" dirty="0">
                <a:solidFill>
                  <a:srgbClr val="000000"/>
                </a:solidFill>
                <a:latin typeface="VeluxForOffice"/>
              </a:rPr>
              <a:t>brána, centrální vypínač a senzor</a:t>
            </a: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cs-CZ" sz="1999" dirty="0">
              <a:solidFill>
                <a:srgbClr val="000000"/>
              </a:solidFill>
              <a:latin typeface="VeluxForOffice"/>
            </a:endParaRP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cs-CZ" sz="1999" dirty="0">
              <a:solidFill>
                <a:srgbClr val="000000"/>
              </a:solidFill>
              <a:latin typeface="VeluxForOffice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DED7AD-0D22-401E-A0B9-9D1AEFE68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300" y="3104857"/>
            <a:ext cx="974652" cy="8944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70030B-D74B-4ECD-86ED-951C423B30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956"/>
          <a:stretch/>
        </p:blipFill>
        <p:spPr>
          <a:xfrm>
            <a:off x="9158883" y="2125242"/>
            <a:ext cx="2325059" cy="979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24FEF1-F6CA-4D60-AE3C-EED0CC6E1B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240" r="29956"/>
          <a:stretch/>
        </p:blipFill>
        <p:spPr>
          <a:xfrm>
            <a:off x="10693789" y="4476824"/>
            <a:ext cx="790152" cy="9796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423001-45F9-44B7-8EA8-45D5CD23D7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240" r="29956"/>
          <a:stretch/>
        </p:blipFill>
        <p:spPr>
          <a:xfrm>
            <a:off x="9760800" y="4476824"/>
            <a:ext cx="790152" cy="979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666526-4EBE-476E-B5B8-414B2153B3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69" y="5665173"/>
            <a:ext cx="1020414" cy="9364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40D072-97DE-49B4-9380-BCED9F8344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05" y="5665173"/>
            <a:ext cx="1020414" cy="9364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892D8A-C07F-4979-967A-56E52E4CDA03}"/>
              </a:ext>
            </a:extLst>
          </p:cNvPr>
          <p:cNvSpPr txBox="1"/>
          <p:nvPr/>
        </p:nvSpPr>
        <p:spPr>
          <a:xfrm>
            <a:off x="8256024" y="4142705"/>
            <a:ext cx="3361449" cy="9230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999" dirty="0">
                <a:solidFill>
                  <a:srgbClr val="000000"/>
                </a:solidFill>
                <a:latin typeface="VeluxForOffice"/>
              </a:rPr>
              <a:t>Dva samostatné senzory</a:t>
            </a: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cs-CZ" sz="1999" dirty="0">
              <a:solidFill>
                <a:srgbClr val="000000"/>
              </a:solidFill>
              <a:latin typeface="VeluxForOffice"/>
            </a:endParaRP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cs-CZ" sz="1999" dirty="0">
              <a:solidFill>
                <a:srgbClr val="000000"/>
              </a:solidFill>
              <a:latin typeface="VeluxForOffice"/>
            </a:endParaRPr>
          </a:p>
        </p:txBody>
      </p:sp>
    </p:spTree>
    <p:extLst>
      <p:ext uri="{BB962C8B-B14F-4D97-AF65-F5344CB8AC3E}">
        <p14:creationId xmlns:p14="http://schemas.microsoft.com/office/powerpoint/2010/main" val="314465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A7C84-9915-4575-A3C6-C6B52A2B9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906" y="6660402"/>
            <a:ext cx="489473" cy="241137"/>
          </a:xfrm>
        </p:spPr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fld id="{02B5E496-C20A-4259-82D6-EE90691934EF}" type="slidenum">
              <a:rPr lang="en-GB">
                <a:latin typeface="VeluxForOffice"/>
              </a:rPr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GB">
              <a:latin typeface="VeluxForOffice"/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E90B6F96-E89A-4D99-B7B4-BE4882E12F32}"/>
              </a:ext>
            </a:extLst>
          </p:cNvPr>
          <p:cNvSpPr/>
          <p:nvPr/>
        </p:nvSpPr>
        <p:spPr>
          <a:xfrm>
            <a:off x="8408071" y="1649175"/>
            <a:ext cx="307390" cy="404829"/>
          </a:xfrm>
          <a:custGeom>
            <a:avLst/>
            <a:gdLst/>
            <a:ahLst/>
            <a:cxnLst/>
            <a:rect l="l" t="t" r="r" b="b"/>
            <a:pathLst>
              <a:path w="198754" h="271780">
                <a:moveTo>
                  <a:pt x="97828" y="0"/>
                </a:moveTo>
                <a:lnTo>
                  <a:pt x="72411" y="17703"/>
                </a:lnTo>
                <a:lnTo>
                  <a:pt x="64974" y="42203"/>
                </a:lnTo>
                <a:lnTo>
                  <a:pt x="55362" y="62537"/>
                </a:lnTo>
                <a:lnTo>
                  <a:pt x="44392" y="79914"/>
                </a:lnTo>
                <a:lnTo>
                  <a:pt x="32842" y="95681"/>
                </a:lnTo>
                <a:lnTo>
                  <a:pt x="31775" y="97091"/>
                </a:lnTo>
                <a:lnTo>
                  <a:pt x="25769" y="105170"/>
                </a:lnTo>
                <a:lnTo>
                  <a:pt x="4914" y="142543"/>
                </a:lnTo>
                <a:lnTo>
                  <a:pt x="0" y="177431"/>
                </a:lnTo>
                <a:lnTo>
                  <a:pt x="9578" y="214723"/>
                </a:lnTo>
                <a:lnTo>
                  <a:pt x="32365" y="245054"/>
                </a:lnTo>
                <a:lnTo>
                  <a:pt x="64754" y="265119"/>
                </a:lnTo>
                <a:lnTo>
                  <a:pt x="103136" y="271614"/>
                </a:lnTo>
                <a:lnTo>
                  <a:pt x="140848" y="262125"/>
                </a:lnTo>
                <a:lnTo>
                  <a:pt x="145686" y="258572"/>
                </a:lnTo>
                <a:lnTo>
                  <a:pt x="102628" y="258572"/>
                </a:lnTo>
                <a:lnTo>
                  <a:pt x="69292" y="252932"/>
                </a:lnTo>
                <a:lnTo>
                  <a:pt x="41157" y="235523"/>
                </a:lnTo>
                <a:lnTo>
                  <a:pt x="21361" y="209210"/>
                </a:lnTo>
                <a:lnTo>
                  <a:pt x="13042" y="176860"/>
                </a:lnTo>
                <a:lnTo>
                  <a:pt x="13214" y="166501"/>
                </a:lnTo>
                <a:lnTo>
                  <a:pt x="25680" y="128739"/>
                </a:lnTo>
                <a:lnTo>
                  <a:pt x="43281" y="103517"/>
                </a:lnTo>
                <a:lnTo>
                  <a:pt x="55446" y="86902"/>
                </a:lnTo>
                <a:lnTo>
                  <a:pt x="67017" y="68529"/>
                </a:lnTo>
                <a:lnTo>
                  <a:pt x="77189" y="46917"/>
                </a:lnTo>
                <a:lnTo>
                  <a:pt x="85153" y="20586"/>
                </a:lnTo>
                <a:lnTo>
                  <a:pt x="85331" y="19951"/>
                </a:lnTo>
                <a:lnTo>
                  <a:pt x="85737" y="18961"/>
                </a:lnTo>
                <a:lnTo>
                  <a:pt x="94869" y="13169"/>
                </a:lnTo>
                <a:lnTo>
                  <a:pt x="112591" y="13169"/>
                </a:lnTo>
                <a:lnTo>
                  <a:pt x="111429" y="10693"/>
                </a:lnTo>
                <a:lnTo>
                  <a:pt x="109143" y="7912"/>
                </a:lnTo>
                <a:lnTo>
                  <a:pt x="108038" y="6603"/>
                </a:lnTo>
                <a:lnTo>
                  <a:pt x="106451" y="4902"/>
                </a:lnTo>
                <a:lnTo>
                  <a:pt x="101917" y="2044"/>
                </a:lnTo>
                <a:lnTo>
                  <a:pt x="97828" y="0"/>
                </a:lnTo>
                <a:close/>
              </a:path>
              <a:path w="198754" h="271780">
                <a:moveTo>
                  <a:pt x="112591" y="13169"/>
                </a:moveTo>
                <a:lnTo>
                  <a:pt x="94869" y="13169"/>
                </a:lnTo>
                <a:lnTo>
                  <a:pt x="96354" y="13969"/>
                </a:lnTo>
                <a:lnTo>
                  <a:pt x="98031" y="15024"/>
                </a:lnTo>
                <a:lnTo>
                  <a:pt x="98867" y="15976"/>
                </a:lnTo>
                <a:lnTo>
                  <a:pt x="100291" y="17703"/>
                </a:lnTo>
                <a:lnTo>
                  <a:pt x="101104" y="19430"/>
                </a:lnTo>
                <a:lnTo>
                  <a:pt x="109119" y="40794"/>
                </a:lnTo>
                <a:lnTo>
                  <a:pt x="118113" y="58237"/>
                </a:lnTo>
                <a:lnTo>
                  <a:pt x="127673" y="72796"/>
                </a:lnTo>
                <a:lnTo>
                  <a:pt x="137223" y="85077"/>
                </a:lnTo>
                <a:lnTo>
                  <a:pt x="141338" y="90081"/>
                </a:lnTo>
                <a:lnTo>
                  <a:pt x="156379" y="107120"/>
                </a:lnTo>
                <a:lnTo>
                  <a:pt x="162821" y="114825"/>
                </a:lnTo>
                <a:lnTo>
                  <a:pt x="182278" y="149910"/>
                </a:lnTo>
                <a:lnTo>
                  <a:pt x="185445" y="170065"/>
                </a:lnTo>
                <a:lnTo>
                  <a:pt x="179684" y="202981"/>
                </a:lnTo>
                <a:lnTo>
                  <a:pt x="162020" y="230773"/>
                </a:lnTo>
                <a:lnTo>
                  <a:pt x="135364" y="250338"/>
                </a:lnTo>
                <a:lnTo>
                  <a:pt x="102628" y="258572"/>
                </a:lnTo>
                <a:lnTo>
                  <a:pt x="145686" y="258572"/>
                </a:lnTo>
                <a:lnTo>
                  <a:pt x="171538" y="239580"/>
                </a:lnTo>
                <a:lnTo>
                  <a:pt x="191865" y="207551"/>
                </a:lnTo>
                <a:lnTo>
                  <a:pt x="198488" y="169608"/>
                </a:lnTo>
                <a:lnTo>
                  <a:pt x="197342" y="157763"/>
                </a:lnTo>
                <a:lnTo>
                  <a:pt x="179591" y="115419"/>
                </a:lnTo>
                <a:lnTo>
                  <a:pt x="151269" y="81610"/>
                </a:lnTo>
                <a:lnTo>
                  <a:pt x="147307" y="76784"/>
                </a:lnTo>
                <a:lnTo>
                  <a:pt x="121018" y="35396"/>
                </a:lnTo>
                <a:lnTo>
                  <a:pt x="113258" y="14592"/>
                </a:lnTo>
                <a:lnTo>
                  <a:pt x="112591" y="13169"/>
                </a:lnTo>
                <a:close/>
              </a:path>
              <a:path w="198754" h="271780">
                <a:moveTo>
                  <a:pt x="72961" y="15760"/>
                </a:moveTo>
                <a:close/>
              </a:path>
            </a:pathLst>
          </a:custGeom>
          <a:solidFill>
            <a:srgbClr val="7A7A78"/>
          </a:solid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41951402-0E47-477F-9159-2D5640CD8EA9}"/>
              </a:ext>
            </a:extLst>
          </p:cNvPr>
          <p:cNvSpPr/>
          <p:nvPr/>
        </p:nvSpPr>
        <p:spPr>
          <a:xfrm>
            <a:off x="8468065" y="1892675"/>
            <a:ext cx="105592" cy="96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519CD03C-BD6E-45C7-8B4B-BDFD204428CD}"/>
              </a:ext>
            </a:extLst>
          </p:cNvPr>
          <p:cNvSpPr/>
          <p:nvPr/>
        </p:nvSpPr>
        <p:spPr>
          <a:xfrm>
            <a:off x="8117848" y="1886773"/>
            <a:ext cx="94279" cy="90802"/>
          </a:xfrm>
          <a:custGeom>
            <a:avLst/>
            <a:gdLst/>
            <a:ahLst/>
            <a:cxnLst/>
            <a:rect l="l" t="t" r="r" b="b"/>
            <a:pathLst>
              <a:path w="60959" h="60959">
                <a:moveTo>
                  <a:pt x="30175" y="0"/>
                </a:moveTo>
                <a:lnTo>
                  <a:pt x="18441" y="2375"/>
                </a:lnTo>
                <a:lnTo>
                  <a:pt x="8848" y="8848"/>
                </a:lnTo>
                <a:lnTo>
                  <a:pt x="2375" y="18441"/>
                </a:lnTo>
                <a:lnTo>
                  <a:pt x="0" y="30175"/>
                </a:lnTo>
                <a:lnTo>
                  <a:pt x="2375" y="41916"/>
                </a:lnTo>
                <a:lnTo>
                  <a:pt x="8848" y="51512"/>
                </a:lnTo>
                <a:lnTo>
                  <a:pt x="18441" y="57987"/>
                </a:lnTo>
                <a:lnTo>
                  <a:pt x="30175" y="60363"/>
                </a:lnTo>
                <a:lnTo>
                  <a:pt x="41908" y="57987"/>
                </a:lnTo>
                <a:lnTo>
                  <a:pt x="51501" y="51512"/>
                </a:lnTo>
                <a:lnTo>
                  <a:pt x="54338" y="47307"/>
                </a:lnTo>
                <a:lnTo>
                  <a:pt x="20739" y="47307"/>
                </a:lnTo>
                <a:lnTo>
                  <a:pt x="13055" y="39623"/>
                </a:lnTo>
                <a:lnTo>
                  <a:pt x="13055" y="20739"/>
                </a:lnTo>
                <a:lnTo>
                  <a:pt x="20739" y="13055"/>
                </a:lnTo>
                <a:lnTo>
                  <a:pt x="54340" y="13055"/>
                </a:lnTo>
                <a:lnTo>
                  <a:pt x="51501" y="8848"/>
                </a:lnTo>
                <a:lnTo>
                  <a:pt x="41908" y="2375"/>
                </a:lnTo>
                <a:lnTo>
                  <a:pt x="30175" y="0"/>
                </a:lnTo>
                <a:close/>
              </a:path>
              <a:path w="60959" h="60959">
                <a:moveTo>
                  <a:pt x="54340" y="13055"/>
                </a:moveTo>
                <a:lnTo>
                  <a:pt x="39623" y="13055"/>
                </a:lnTo>
                <a:lnTo>
                  <a:pt x="47294" y="20739"/>
                </a:lnTo>
                <a:lnTo>
                  <a:pt x="47294" y="39623"/>
                </a:lnTo>
                <a:lnTo>
                  <a:pt x="39623" y="47307"/>
                </a:lnTo>
                <a:lnTo>
                  <a:pt x="54338" y="47307"/>
                </a:lnTo>
                <a:lnTo>
                  <a:pt x="57975" y="41916"/>
                </a:lnTo>
                <a:lnTo>
                  <a:pt x="60350" y="30175"/>
                </a:lnTo>
                <a:lnTo>
                  <a:pt x="57975" y="18441"/>
                </a:lnTo>
                <a:lnTo>
                  <a:pt x="54340" y="13055"/>
                </a:lnTo>
                <a:close/>
              </a:path>
            </a:pathLst>
          </a:custGeom>
          <a:solidFill>
            <a:srgbClr val="7A7A78"/>
          </a:solid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0AB5D5C8-283C-4EF8-BF99-E41AAB565532}"/>
              </a:ext>
            </a:extLst>
          </p:cNvPr>
          <p:cNvSpPr/>
          <p:nvPr/>
        </p:nvSpPr>
        <p:spPr>
          <a:xfrm>
            <a:off x="7905144" y="1614865"/>
            <a:ext cx="200342" cy="443609"/>
          </a:xfrm>
          <a:custGeom>
            <a:avLst/>
            <a:gdLst/>
            <a:ahLst/>
            <a:cxnLst/>
            <a:rect l="l" t="t" r="r" b="b"/>
            <a:pathLst>
              <a:path w="129540" h="297815">
                <a:moveTo>
                  <a:pt x="59080" y="0"/>
                </a:moveTo>
                <a:lnTo>
                  <a:pt x="27762" y="31318"/>
                </a:lnTo>
                <a:lnTo>
                  <a:pt x="27637" y="188531"/>
                </a:lnTo>
                <a:lnTo>
                  <a:pt x="16159" y="197911"/>
                </a:lnTo>
                <a:lnTo>
                  <a:pt x="7423" y="209818"/>
                </a:lnTo>
                <a:lnTo>
                  <a:pt x="1909" y="223594"/>
                </a:lnTo>
                <a:lnTo>
                  <a:pt x="0" y="238493"/>
                </a:lnTo>
                <a:lnTo>
                  <a:pt x="4643" y="261441"/>
                </a:lnTo>
                <a:lnTo>
                  <a:pt x="17300" y="280203"/>
                </a:lnTo>
                <a:lnTo>
                  <a:pt x="36058" y="292864"/>
                </a:lnTo>
                <a:lnTo>
                  <a:pt x="59004" y="297510"/>
                </a:lnTo>
                <a:lnTo>
                  <a:pt x="81952" y="292864"/>
                </a:lnTo>
                <a:lnTo>
                  <a:pt x="94414" y="284454"/>
                </a:lnTo>
                <a:lnTo>
                  <a:pt x="59004" y="284454"/>
                </a:lnTo>
                <a:lnTo>
                  <a:pt x="41133" y="280837"/>
                </a:lnTo>
                <a:lnTo>
                  <a:pt x="26522" y="270979"/>
                </a:lnTo>
                <a:lnTo>
                  <a:pt x="16661" y="256368"/>
                </a:lnTo>
                <a:lnTo>
                  <a:pt x="13042" y="238493"/>
                </a:lnTo>
                <a:lnTo>
                  <a:pt x="14733" y="226124"/>
                </a:lnTo>
                <a:lnTo>
                  <a:pt x="19578" y="214866"/>
                </a:lnTo>
                <a:lnTo>
                  <a:pt x="27235" y="205287"/>
                </a:lnTo>
                <a:lnTo>
                  <a:pt x="37444" y="197911"/>
                </a:lnTo>
                <a:lnTo>
                  <a:pt x="39496" y="196811"/>
                </a:lnTo>
                <a:lnTo>
                  <a:pt x="40779" y="194665"/>
                </a:lnTo>
                <a:lnTo>
                  <a:pt x="40817" y="31318"/>
                </a:lnTo>
                <a:lnTo>
                  <a:pt x="59080" y="13055"/>
                </a:lnTo>
                <a:lnTo>
                  <a:pt x="83838" y="13055"/>
                </a:lnTo>
                <a:lnTo>
                  <a:pt x="81222" y="9182"/>
                </a:lnTo>
                <a:lnTo>
                  <a:pt x="71262" y="2464"/>
                </a:lnTo>
                <a:lnTo>
                  <a:pt x="59080" y="0"/>
                </a:lnTo>
                <a:close/>
              </a:path>
              <a:path w="129540" h="297815">
                <a:moveTo>
                  <a:pt x="83838" y="13055"/>
                </a:moveTo>
                <a:lnTo>
                  <a:pt x="59080" y="13055"/>
                </a:lnTo>
                <a:lnTo>
                  <a:pt x="66184" y="14492"/>
                </a:lnTo>
                <a:lnTo>
                  <a:pt x="71994" y="18410"/>
                </a:lnTo>
                <a:lnTo>
                  <a:pt x="75916" y="24215"/>
                </a:lnTo>
                <a:lnTo>
                  <a:pt x="77355" y="31318"/>
                </a:lnTo>
                <a:lnTo>
                  <a:pt x="77355" y="194665"/>
                </a:lnTo>
                <a:lnTo>
                  <a:pt x="78663" y="196875"/>
                </a:lnTo>
                <a:lnTo>
                  <a:pt x="103283" y="226162"/>
                </a:lnTo>
                <a:lnTo>
                  <a:pt x="104965" y="238493"/>
                </a:lnTo>
                <a:lnTo>
                  <a:pt x="101348" y="256368"/>
                </a:lnTo>
                <a:lnTo>
                  <a:pt x="91490" y="270979"/>
                </a:lnTo>
                <a:lnTo>
                  <a:pt x="76879" y="280837"/>
                </a:lnTo>
                <a:lnTo>
                  <a:pt x="59004" y="284454"/>
                </a:lnTo>
                <a:lnTo>
                  <a:pt x="94414" y="284454"/>
                </a:lnTo>
                <a:lnTo>
                  <a:pt x="100714" y="280203"/>
                </a:lnTo>
                <a:lnTo>
                  <a:pt x="113375" y="261441"/>
                </a:lnTo>
                <a:lnTo>
                  <a:pt x="118021" y="238493"/>
                </a:lnTo>
                <a:lnTo>
                  <a:pt x="116114" y="223594"/>
                </a:lnTo>
                <a:lnTo>
                  <a:pt x="110636" y="209897"/>
                </a:lnTo>
                <a:lnTo>
                  <a:pt x="101955" y="198018"/>
                </a:lnTo>
                <a:lnTo>
                  <a:pt x="90411" y="188531"/>
                </a:lnTo>
                <a:lnTo>
                  <a:pt x="90411" y="134454"/>
                </a:lnTo>
                <a:lnTo>
                  <a:pt x="126047" y="134454"/>
                </a:lnTo>
                <a:lnTo>
                  <a:pt x="128968" y="131533"/>
                </a:lnTo>
                <a:lnTo>
                  <a:pt x="128968" y="124320"/>
                </a:lnTo>
                <a:lnTo>
                  <a:pt x="126047" y="121399"/>
                </a:lnTo>
                <a:lnTo>
                  <a:pt x="90411" y="121399"/>
                </a:lnTo>
                <a:lnTo>
                  <a:pt x="90411" y="93154"/>
                </a:lnTo>
                <a:lnTo>
                  <a:pt x="126047" y="93154"/>
                </a:lnTo>
                <a:lnTo>
                  <a:pt x="128968" y="90233"/>
                </a:lnTo>
                <a:lnTo>
                  <a:pt x="128968" y="83032"/>
                </a:lnTo>
                <a:lnTo>
                  <a:pt x="126047" y="80111"/>
                </a:lnTo>
                <a:lnTo>
                  <a:pt x="90411" y="80111"/>
                </a:lnTo>
                <a:lnTo>
                  <a:pt x="90411" y="51866"/>
                </a:lnTo>
                <a:lnTo>
                  <a:pt x="126047" y="51866"/>
                </a:lnTo>
                <a:lnTo>
                  <a:pt x="128968" y="48945"/>
                </a:lnTo>
                <a:lnTo>
                  <a:pt x="128968" y="41732"/>
                </a:lnTo>
                <a:lnTo>
                  <a:pt x="126047" y="38811"/>
                </a:lnTo>
                <a:lnTo>
                  <a:pt x="90411" y="38811"/>
                </a:lnTo>
                <a:lnTo>
                  <a:pt x="90411" y="31318"/>
                </a:lnTo>
                <a:lnTo>
                  <a:pt x="87944" y="19138"/>
                </a:lnTo>
                <a:lnTo>
                  <a:pt x="83838" y="13055"/>
                </a:lnTo>
                <a:close/>
              </a:path>
            </a:pathLst>
          </a:custGeom>
          <a:solidFill>
            <a:srgbClr val="7A7A78"/>
          </a:solid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D0250716-49DC-4AB2-98C4-F062E2317521}"/>
              </a:ext>
            </a:extLst>
          </p:cNvPr>
          <p:cNvSpPr/>
          <p:nvPr/>
        </p:nvSpPr>
        <p:spPr>
          <a:xfrm>
            <a:off x="9075345" y="1753376"/>
            <a:ext cx="308061" cy="182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16" name="object 22">
            <a:extLst>
              <a:ext uri="{FF2B5EF4-FFF2-40B4-BE49-F238E27FC236}">
                <a16:creationId xmlns:a16="http://schemas.microsoft.com/office/drawing/2014/main" id="{789BE7DE-DF7A-4047-A371-D237C4EA1C65}"/>
              </a:ext>
            </a:extLst>
          </p:cNvPr>
          <p:cNvSpPr/>
          <p:nvPr/>
        </p:nvSpPr>
        <p:spPr>
          <a:xfrm>
            <a:off x="8911405" y="1614864"/>
            <a:ext cx="594155" cy="450231"/>
          </a:xfrm>
          <a:custGeom>
            <a:avLst/>
            <a:gdLst/>
            <a:ahLst/>
            <a:cxnLst/>
            <a:rect l="l" t="t" r="r" b="b"/>
            <a:pathLst>
              <a:path w="384175" h="302259">
                <a:moveTo>
                  <a:pt x="159330" y="255346"/>
                </a:moveTo>
                <a:lnTo>
                  <a:pt x="140881" y="255346"/>
                </a:lnTo>
                <a:lnTo>
                  <a:pt x="157622" y="274714"/>
                </a:lnTo>
                <a:lnTo>
                  <a:pt x="178304" y="289279"/>
                </a:lnTo>
                <a:lnTo>
                  <a:pt x="201935" y="298449"/>
                </a:lnTo>
                <a:lnTo>
                  <a:pt x="227520" y="301637"/>
                </a:lnTo>
                <a:lnTo>
                  <a:pt x="258654" y="297385"/>
                </a:lnTo>
                <a:lnTo>
                  <a:pt x="281522" y="287502"/>
                </a:lnTo>
                <a:lnTo>
                  <a:pt x="227520" y="287502"/>
                </a:lnTo>
                <a:lnTo>
                  <a:pt x="203525" y="284249"/>
                </a:lnTo>
                <a:lnTo>
                  <a:pt x="181619" y="274926"/>
                </a:lnTo>
                <a:lnTo>
                  <a:pt x="162908" y="260188"/>
                </a:lnTo>
                <a:lnTo>
                  <a:pt x="159330" y="255346"/>
                </a:lnTo>
                <a:close/>
              </a:path>
              <a:path w="384175" h="302259">
                <a:moveTo>
                  <a:pt x="287962" y="14135"/>
                </a:moveTo>
                <a:lnTo>
                  <a:pt x="242900" y="14135"/>
                </a:lnTo>
                <a:lnTo>
                  <a:pt x="270771" y="19538"/>
                </a:lnTo>
                <a:lnTo>
                  <a:pt x="293554" y="34266"/>
                </a:lnTo>
                <a:lnTo>
                  <a:pt x="308926" y="56092"/>
                </a:lnTo>
                <a:lnTo>
                  <a:pt x="314566" y="82791"/>
                </a:lnTo>
                <a:lnTo>
                  <a:pt x="314514" y="89506"/>
                </a:lnTo>
                <a:lnTo>
                  <a:pt x="314155" y="96304"/>
                </a:lnTo>
                <a:lnTo>
                  <a:pt x="313178" y="103740"/>
                </a:lnTo>
                <a:lnTo>
                  <a:pt x="311276" y="112369"/>
                </a:lnTo>
                <a:lnTo>
                  <a:pt x="309016" y="120929"/>
                </a:lnTo>
                <a:lnTo>
                  <a:pt x="317868" y="121221"/>
                </a:lnTo>
                <a:lnTo>
                  <a:pt x="338286" y="125943"/>
                </a:lnTo>
                <a:lnTo>
                  <a:pt x="354788" y="137553"/>
                </a:lnTo>
                <a:lnTo>
                  <a:pt x="365826" y="154450"/>
                </a:lnTo>
                <a:lnTo>
                  <a:pt x="369849" y="175031"/>
                </a:lnTo>
                <a:lnTo>
                  <a:pt x="365987" y="194981"/>
                </a:lnTo>
                <a:lnTo>
                  <a:pt x="355392" y="211647"/>
                </a:lnTo>
                <a:lnTo>
                  <a:pt x="339550" y="223428"/>
                </a:lnTo>
                <a:lnTo>
                  <a:pt x="319951" y="228727"/>
                </a:lnTo>
                <a:lnTo>
                  <a:pt x="315518" y="229044"/>
                </a:lnTo>
                <a:lnTo>
                  <a:pt x="313893" y="233172"/>
                </a:lnTo>
                <a:lnTo>
                  <a:pt x="300418" y="255371"/>
                </a:lnTo>
                <a:lnTo>
                  <a:pt x="280422" y="272524"/>
                </a:lnTo>
                <a:lnTo>
                  <a:pt x="255568" y="283583"/>
                </a:lnTo>
                <a:lnTo>
                  <a:pt x="227520" y="287502"/>
                </a:lnTo>
                <a:lnTo>
                  <a:pt x="281522" y="287502"/>
                </a:lnTo>
                <a:lnTo>
                  <a:pt x="286481" y="285359"/>
                </a:lnTo>
                <a:lnTo>
                  <a:pt x="309282" y="266651"/>
                </a:lnTo>
                <a:lnTo>
                  <a:pt x="325335" y="242354"/>
                </a:lnTo>
                <a:lnTo>
                  <a:pt x="348515" y="234678"/>
                </a:lnTo>
                <a:lnTo>
                  <a:pt x="367118" y="219713"/>
                </a:lnTo>
                <a:lnTo>
                  <a:pt x="379492" y="199237"/>
                </a:lnTo>
                <a:lnTo>
                  <a:pt x="383984" y="175031"/>
                </a:lnTo>
                <a:lnTo>
                  <a:pt x="379642" y="150933"/>
                </a:lnTo>
                <a:lnTo>
                  <a:pt x="367638" y="130656"/>
                </a:lnTo>
                <a:lnTo>
                  <a:pt x="349506" y="115786"/>
                </a:lnTo>
                <a:lnTo>
                  <a:pt x="326783" y="107911"/>
                </a:lnTo>
                <a:lnTo>
                  <a:pt x="328701" y="97942"/>
                </a:lnTo>
                <a:lnTo>
                  <a:pt x="328701" y="82791"/>
                </a:lnTo>
                <a:lnTo>
                  <a:pt x="321947" y="50599"/>
                </a:lnTo>
                <a:lnTo>
                  <a:pt x="303541" y="24279"/>
                </a:lnTo>
                <a:lnTo>
                  <a:pt x="287962" y="14135"/>
                </a:lnTo>
                <a:close/>
              </a:path>
              <a:path w="384175" h="302259">
                <a:moveTo>
                  <a:pt x="71691" y="104432"/>
                </a:moveTo>
                <a:lnTo>
                  <a:pt x="67970" y="104432"/>
                </a:lnTo>
                <a:lnTo>
                  <a:pt x="41539" y="109784"/>
                </a:lnTo>
                <a:lnTo>
                  <a:pt x="19931" y="124369"/>
                </a:lnTo>
                <a:lnTo>
                  <a:pt x="5350" y="145981"/>
                </a:lnTo>
                <a:lnTo>
                  <a:pt x="0" y="172415"/>
                </a:lnTo>
                <a:lnTo>
                  <a:pt x="4706" y="197473"/>
                </a:lnTo>
                <a:lnTo>
                  <a:pt x="17670" y="218300"/>
                </a:lnTo>
                <a:lnTo>
                  <a:pt x="37156" y="233097"/>
                </a:lnTo>
                <a:lnTo>
                  <a:pt x="61429" y="240068"/>
                </a:lnTo>
                <a:lnTo>
                  <a:pt x="69826" y="251340"/>
                </a:lnTo>
                <a:lnTo>
                  <a:pt x="80737" y="259907"/>
                </a:lnTo>
                <a:lnTo>
                  <a:pt x="93519" y="265351"/>
                </a:lnTo>
                <a:lnTo>
                  <a:pt x="107530" y="267258"/>
                </a:lnTo>
                <a:lnTo>
                  <a:pt x="116603" y="266472"/>
                </a:lnTo>
                <a:lnTo>
                  <a:pt x="125301" y="264169"/>
                </a:lnTo>
                <a:lnTo>
                  <a:pt x="133451" y="260432"/>
                </a:lnTo>
                <a:lnTo>
                  <a:pt x="140881" y="255346"/>
                </a:lnTo>
                <a:lnTo>
                  <a:pt x="159330" y="255346"/>
                </a:lnTo>
                <a:lnTo>
                  <a:pt x="157688" y="253123"/>
                </a:lnTo>
                <a:lnTo>
                  <a:pt x="107530" y="253123"/>
                </a:lnTo>
                <a:lnTo>
                  <a:pt x="96531" y="251512"/>
                </a:lnTo>
                <a:lnTo>
                  <a:pt x="86612" y="246932"/>
                </a:lnTo>
                <a:lnTo>
                  <a:pt x="78357" y="239761"/>
                </a:lnTo>
                <a:lnTo>
                  <a:pt x="72351" y="230378"/>
                </a:lnTo>
                <a:lnTo>
                  <a:pt x="70535" y="226364"/>
                </a:lnTo>
                <a:lnTo>
                  <a:pt x="66154" y="226225"/>
                </a:lnTo>
                <a:lnTo>
                  <a:pt x="45717" y="221510"/>
                </a:lnTo>
                <a:lnTo>
                  <a:pt x="29198" y="209902"/>
                </a:lnTo>
                <a:lnTo>
                  <a:pt x="18150" y="193003"/>
                </a:lnTo>
                <a:lnTo>
                  <a:pt x="14122" y="172415"/>
                </a:lnTo>
                <a:lnTo>
                  <a:pt x="18360" y="151474"/>
                </a:lnTo>
                <a:lnTo>
                  <a:pt x="29911" y="134356"/>
                </a:lnTo>
                <a:lnTo>
                  <a:pt x="47030" y="122805"/>
                </a:lnTo>
                <a:lnTo>
                  <a:pt x="67970" y="118567"/>
                </a:lnTo>
                <a:lnTo>
                  <a:pt x="92396" y="118567"/>
                </a:lnTo>
                <a:lnTo>
                  <a:pt x="92468" y="114160"/>
                </a:lnTo>
                <a:lnTo>
                  <a:pt x="94395" y="105346"/>
                </a:lnTo>
                <a:lnTo>
                  <a:pt x="79057" y="105346"/>
                </a:lnTo>
                <a:lnTo>
                  <a:pt x="75399" y="104736"/>
                </a:lnTo>
                <a:lnTo>
                  <a:pt x="71691" y="104432"/>
                </a:lnTo>
                <a:close/>
              </a:path>
              <a:path w="384175" h="302259">
                <a:moveTo>
                  <a:pt x="143573" y="231711"/>
                </a:moveTo>
                <a:lnTo>
                  <a:pt x="107530" y="253123"/>
                </a:lnTo>
                <a:lnTo>
                  <a:pt x="157688" y="253123"/>
                </a:lnTo>
                <a:lnTo>
                  <a:pt x="148501" y="240690"/>
                </a:lnTo>
                <a:lnTo>
                  <a:pt x="143573" y="231711"/>
                </a:lnTo>
                <a:close/>
              </a:path>
              <a:path w="384175" h="302259">
                <a:moveTo>
                  <a:pt x="92396" y="118567"/>
                </a:moveTo>
                <a:lnTo>
                  <a:pt x="73202" y="118567"/>
                </a:lnTo>
                <a:lnTo>
                  <a:pt x="78384" y="119316"/>
                </a:lnTo>
                <a:lnTo>
                  <a:pt x="92316" y="123482"/>
                </a:lnTo>
                <a:lnTo>
                  <a:pt x="92396" y="118567"/>
                </a:lnTo>
                <a:close/>
              </a:path>
              <a:path w="384175" h="302259">
                <a:moveTo>
                  <a:pt x="150152" y="50482"/>
                </a:moveTo>
                <a:lnTo>
                  <a:pt x="142824" y="50482"/>
                </a:lnTo>
                <a:lnTo>
                  <a:pt x="119987" y="54704"/>
                </a:lnTo>
                <a:lnTo>
                  <a:pt x="100672" y="66313"/>
                </a:lnTo>
                <a:lnTo>
                  <a:pt x="86492" y="83722"/>
                </a:lnTo>
                <a:lnTo>
                  <a:pt x="79057" y="105346"/>
                </a:lnTo>
                <a:lnTo>
                  <a:pt x="94395" y="105346"/>
                </a:lnTo>
                <a:lnTo>
                  <a:pt x="96680" y="94892"/>
                </a:lnTo>
                <a:lnTo>
                  <a:pt x="107564" y="79138"/>
                </a:lnTo>
                <a:lnTo>
                  <a:pt x="123488" y="68506"/>
                </a:lnTo>
                <a:lnTo>
                  <a:pt x="142824" y="64604"/>
                </a:lnTo>
                <a:lnTo>
                  <a:pt x="175539" y="64604"/>
                </a:lnTo>
                <a:lnTo>
                  <a:pt x="180491" y="54063"/>
                </a:lnTo>
                <a:lnTo>
                  <a:pt x="164058" y="54063"/>
                </a:lnTo>
                <a:lnTo>
                  <a:pt x="157264" y="51689"/>
                </a:lnTo>
                <a:lnTo>
                  <a:pt x="150152" y="50482"/>
                </a:lnTo>
                <a:close/>
              </a:path>
              <a:path w="384175" h="302259">
                <a:moveTo>
                  <a:pt x="175539" y="64604"/>
                </a:moveTo>
                <a:lnTo>
                  <a:pt x="150672" y="64604"/>
                </a:lnTo>
                <a:lnTo>
                  <a:pt x="158191" y="66370"/>
                </a:lnTo>
                <a:lnTo>
                  <a:pt x="172834" y="73660"/>
                </a:lnTo>
                <a:lnTo>
                  <a:pt x="175145" y="65443"/>
                </a:lnTo>
                <a:lnTo>
                  <a:pt x="175539" y="64604"/>
                </a:lnTo>
                <a:close/>
              </a:path>
              <a:path w="384175" h="302259">
                <a:moveTo>
                  <a:pt x="242900" y="0"/>
                </a:moveTo>
                <a:lnTo>
                  <a:pt x="217556" y="3920"/>
                </a:lnTo>
                <a:lnTo>
                  <a:pt x="195016" y="14959"/>
                </a:lnTo>
                <a:lnTo>
                  <a:pt x="176707" y="32034"/>
                </a:lnTo>
                <a:lnTo>
                  <a:pt x="164058" y="54063"/>
                </a:lnTo>
                <a:lnTo>
                  <a:pt x="180491" y="54063"/>
                </a:lnTo>
                <a:lnTo>
                  <a:pt x="184900" y="44679"/>
                </a:lnTo>
                <a:lnTo>
                  <a:pt x="200431" y="28459"/>
                </a:lnTo>
                <a:lnTo>
                  <a:pt x="220258" y="17903"/>
                </a:lnTo>
                <a:lnTo>
                  <a:pt x="242900" y="14135"/>
                </a:lnTo>
                <a:lnTo>
                  <a:pt x="287962" y="14135"/>
                </a:lnTo>
                <a:lnTo>
                  <a:pt x="276264" y="6517"/>
                </a:lnTo>
                <a:lnTo>
                  <a:pt x="242900" y="0"/>
                </a:lnTo>
                <a:close/>
              </a:path>
            </a:pathLst>
          </a:custGeom>
          <a:solidFill>
            <a:srgbClr val="7A7A78"/>
          </a:solid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BA5524C3-C505-48BF-95A2-7BDEA09BA38C}"/>
              </a:ext>
            </a:extLst>
          </p:cNvPr>
          <p:cNvSpPr/>
          <p:nvPr/>
        </p:nvSpPr>
        <p:spPr>
          <a:xfrm>
            <a:off x="8125993" y="3020870"/>
            <a:ext cx="249226" cy="196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84D37DE6-54D0-4E4D-96ED-06A9DC214FE7}"/>
              </a:ext>
            </a:extLst>
          </p:cNvPr>
          <p:cNvSpPr/>
          <p:nvPr/>
        </p:nvSpPr>
        <p:spPr>
          <a:xfrm>
            <a:off x="8135714" y="3015665"/>
            <a:ext cx="400685" cy="429421"/>
          </a:xfrm>
          <a:custGeom>
            <a:avLst/>
            <a:gdLst/>
            <a:ahLst/>
            <a:cxnLst/>
            <a:rect l="l" t="t" r="r" b="b"/>
            <a:pathLst>
              <a:path w="259079" h="288289">
                <a:moveTo>
                  <a:pt x="25692" y="95770"/>
                </a:moveTo>
                <a:lnTo>
                  <a:pt x="980" y="126831"/>
                </a:lnTo>
                <a:lnTo>
                  <a:pt x="0" y="133019"/>
                </a:lnTo>
                <a:lnTo>
                  <a:pt x="0" y="268312"/>
                </a:lnTo>
                <a:lnTo>
                  <a:pt x="1850" y="275456"/>
                </a:lnTo>
                <a:lnTo>
                  <a:pt x="6640" y="281798"/>
                </a:lnTo>
                <a:lnTo>
                  <a:pt x="13228" y="286338"/>
                </a:lnTo>
                <a:lnTo>
                  <a:pt x="20472" y="288074"/>
                </a:lnTo>
                <a:lnTo>
                  <a:pt x="252069" y="288074"/>
                </a:lnTo>
                <a:lnTo>
                  <a:pt x="258470" y="278257"/>
                </a:lnTo>
                <a:lnTo>
                  <a:pt x="258470" y="275018"/>
                </a:lnTo>
                <a:lnTo>
                  <a:pt x="18008" y="275018"/>
                </a:lnTo>
                <a:lnTo>
                  <a:pt x="13055" y="270789"/>
                </a:lnTo>
                <a:lnTo>
                  <a:pt x="13055" y="128663"/>
                </a:lnTo>
                <a:lnTo>
                  <a:pt x="17335" y="121958"/>
                </a:lnTo>
                <a:lnTo>
                  <a:pt x="34836" y="104914"/>
                </a:lnTo>
                <a:lnTo>
                  <a:pt x="25692" y="95770"/>
                </a:lnTo>
                <a:close/>
              </a:path>
              <a:path w="259079" h="288289">
                <a:moveTo>
                  <a:pt x="152154" y="12941"/>
                </a:moveTo>
                <a:lnTo>
                  <a:pt x="132930" y="12941"/>
                </a:lnTo>
                <a:lnTo>
                  <a:pt x="134289" y="13411"/>
                </a:lnTo>
                <a:lnTo>
                  <a:pt x="243141" y="121716"/>
                </a:lnTo>
                <a:lnTo>
                  <a:pt x="245414" y="128460"/>
                </a:lnTo>
                <a:lnTo>
                  <a:pt x="245503" y="275018"/>
                </a:lnTo>
                <a:lnTo>
                  <a:pt x="258470" y="275018"/>
                </a:lnTo>
                <a:lnTo>
                  <a:pt x="258470" y="124968"/>
                </a:lnTo>
                <a:lnTo>
                  <a:pt x="254838" y="114935"/>
                </a:lnTo>
                <a:lnTo>
                  <a:pt x="152154" y="12941"/>
                </a:lnTo>
                <a:close/>
              </a:path>
              <a:path w="259079" h="288289">
                <a:moveTo>
                  <a:pt x="136626" y="0"/>
                </a:moveTo>
                <a:lnTo>
                  <a:pt x="127266" y="0"/>
                </a:lnTo>
                <a:lnTo>
                  <a:pt x="122923" y="1778"/>
                </a:lnTo>
                <a:lnTo>
                  <a:pt x="119634" y="5016"/>
                </a:lnTo>
                <a:lnTo>
                  <a:pt x="102704" y="21361"/>
                </a:lnTo>
                <a:lnTo>
                  <a:pt x="111569" y="30226"/>
                </a:lnTo>
                <a:lnTo>
                  <a:pt x="128854" y="13398"/>
                </a:lnTo>
                <a:lnTo>
                  <a:pt x="130403" y="12941"/>
                </a:lnTo>
                <a:lnTo>
                  <a:pt x="152154" y="12941"/>
                </a:lnTo>
                <a:lnTo>
                  <a:pt x="140944" y="1803"/>
                </a:lnTo>
                <a:lnTo>
                  <a:pt x="136626" y="0"/>
                </a:lnTo>
                <a:close/>
              </a:path>
            </a:pathLst>
          </a:custGeom>
          <a:solidFill>
            <a:srgbClr val="7A7A78"/>
          </a:solid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19" name="object 25">
            <a:extLst>
              <a:ext uri="{FF2B5EF4-FFF2-40B4-BE49-F238E27FC236}">
                <a16:creationId xmlns:a16="http://schemas.microsoft.com/office/drawing/2014/main" id="{147D2FB5-9BA3-4DF0-A8A9-99460B32C6DA}"/>
              </a:ext>
            </a:extLst>
          </p:cNvPr>
          <p:cNvSpPr/>
          <p:nvPr/>
        </p:nvSpPr>
        <p:spPr>
          <a:xfrm>
            <a:off x="8910078" y="3055391"/>
            <a:ext cx="357475" cy="389695"/>
          </a:xfrm>
          <a:custGeom>
            <a:avLst/>
            <a:gdLst/>
            <a:ahLst/>
            <a:cxnLst/>
            <a:rect l="l" t="t" r="r" b="b"/>
            <a:pathLst>
              <a:path w="231140" h="261619">
                <a:moveTo>
                  <a:pt x="112115" y="0"/>
                </a:moveTo>
                <a:lnTo>
                  <a:pt x="0" y="103492"/>
                </a:lnTo>
                <a:lnTo>
                  <a:pt x="0" y="261404"/>
                </a:lnTo>
                <a:lnTo>
                  <a:pt x="230568" y="261404"/>
                </a:lnTo>
                <a:lnTo>
                  <a:pt x="230568" y="244614"/>
                </a:lnTo>
                <a:lnTo>
                  <a:pt x="16802" y="244614"/>
                </a:lnTo>
                <a:lnTo>
                  <a:pt x="16802" y="110858"/>
                </a:lnTo>
                <a:lnTo>
                  <a:pt x="21958" y="106095"/>
                </a:lnTo>
                <a:lnTo>
                  <a:pt x="39730" y="106095"/>
                </a:lnTo>
                <a:lnTo>
                  <a:pt x="35420" y="93662"/>
                </a:lnTo>
                <a:lnTo>
                  <a:pt x="78270" y="54102"/>
                </a:lnTo>
                <a:lnTo>
                  <a:pt x="103205" y="54102"/>
                </a:lnTo>
                <a:lnTo>
                  <a:pt x="90665" y="42672"/>
                </a:lnTo>
                <a:lnTo>
                  <a:pt x="112433" y="22567"/>
                </a:lnTo>
                <a:lnTo>
                  <a:pt x="137980" y="22567"/>
                </a:lnTo>
                <a:lnTo>
                  <a:pt x="112115" y="0"/>
                </a:lnTo>
                <a:close/>
              </a:path>
              <a:path w="231140" h="261619">
                <a:moveTo>
                  <a:pt x="39730" y="106095"/>
                </a:moveTo>
                <a:lnTo>
                  <a:pt x="21958" y="106095"/>
                </a:lnTo>
                <a:lnTo>
                  <a:pt x="69977" y="244614"/>
                </a:lnTo>
                <a:lnTo>
                  <a:pt x="87744" y="244614"/>
                </a:lnTo>
                <a:lnTo>
                  <a:pt x="39730" y="106095"/>
                </a:lnTo>
                <a:close/>
              </a:path>
              <a:path w="231140" h="261619">
                <a:moveTo>
                  <a:pt x="103205" y="54102"/>
                </a:moveTo>
                <a:lnTo>
                  <a:pt x="78270" y="54102"/>
                </a:lnTo>
                <a:lnTo>
                  <a:pt x="213766" y="177622"/>
                </a:lnTo>
                <a:lnTo>
                  <a:pt x="213766" y="244614"/>
                </a:lnTo>
                <a:lnTo>
                  <a:pt x="230568" y="244614"/>
                </a:lnTo>
                <a:lnTo>
                  <a:pt x="230568" y="154876"/>
                </a:lnTo>
                <a:lnTo>
                  <a:pt x="213766" y="154876"/>
                </a:lnTo>
                <a:lnTo>
                  <a:pt x="103205" y="54102"/>
                </a:lnTo>
                <a:close/>
              </a:path>
              <a:path w="231140" h="261619">
                <a:moveTo>
                  <a:pt x="137980" y="22567"/>
                </a:moveTo>
                <a:lnTo>
                  <a:pt x="112433" y="22567"/>
                </a:lnTo>
                <a:lnTo>
                  <a:pt x="213766" y="110985"/>
                </a:lnTo>
                <a:lnTo>
                  <a:pt x="213766" y="154876"/>
                </a:lnTo>
                <a:lnTo>
                  <a:pt x="230568" y="154876"/>
                </a:lnTo>
                <a:lnTo>
                  <a:pt x="230568" y="103352"/>
                </a:lnTo>
                <a:lnTo>
                  <a:pt x="137980" y="22567"/>
                </a:lnTo>
                <a:close/>
              </a:path>
            </a:pathLst>
          </a:custGeom>
          <a:solidFill>
            <a:srgbClr val="7A7A78"/>
          </a:solid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20" name="object 26">
            <a:extLst>
              <a:ext uri="{FF2B5EF4-FFF2-40B4-BE49-F238E27FC236}">
                <a16:creationId xmlns:a16="http://schemas.microsoft.com/office/drawing/2014/main" id="{5EDEEA8D-BBF2-4F8D-B329-1A36C0E27E81}"/>
              </a:ext>
            </a:extLst>
          </p:cNvPr>
          <p:cNvSpPr/>
          <p:nvPr/>
        </p:nvSpPr>
        <p:spPr>
          <a:xfrm>
            <a:off x="8782962" y="2949719"/>
            <a:ext cx="292383" cy="275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21" name="object 27">
            <a:extLst>
              <a:ext uri="{FF2B5EF4-FFF2-40B4-BE49-F238E27FC236}">
                <a16:creationId xmlns:a16="http://schemas.microsoft.com/office/drawing/2014/main" id="{1C695146-ED10-4655-86C5-074CB6F31B5D}"/>
              </a:ext>
            </a:extLst>
          </p:cNvPr>
          <p:cNvSpPr/>
          <p:nvPr/>
        </p:nvSpPr>
        <p:spPr>
          <a:xfrm>
            <a:off x="8462989" y="2305189"/>
            <a:ext cx="450478" cy="433867"/>
          </a:xfrm>
          <a:custGeom>
            <a:avLst/>
            <a:gdLst/>
            <a:ahLst/>
            <a:cxnLst/>
            <a:rect l="l" t="t" r="r" b="b"/>
            <a:pathLst>
              <a:path w="264795" h="264794">
                <a:moveTo>
                  <a:pt x="132118" y="0"/>
                </a:moveTo>
                <a:lnTo>
                  <a:pt x="90404" y="6746"/>
                </a:lnTo>
                <a:lnTo>
                  <a:pt x="54142" y="25525"/>
                </a:lnTo>
                <a:lnTo>
                  <a:pt x="25525" y="54142"/>
                </a:lnTo>
                <a:lnTo>
                  <a:pt x="6746" y="90404"/>
                </a:lnTo>
                <a:lnTo>
                  <a:pt x="0" y="132118"/>
                </a:lnTo>
                <a:lnTo>
                  <a:pt x="6746" y="173831"/>
                </a:lnTo>
                <a:lnTo>
                  <a:pt x="25525" y="210093"/>
                </a:lnTo>
                <a:lnTo>
                  <a:pt x="54142" y="238710"/>
                </a:lnTo>
                <a:lnTo>
                  <a:pt x="90404" y="257489"/>
                </a:lnTo>
                <a:lnTo>
                  <a:pt x="132118" y="264236"/>
                </a:lnTo>
                <a:lnTo>
                  <a:pt x="173831" y="257489"/>
                </a:lnTo>
                <a:lnTo>
                  <a:pt x="186283" y="251040"/>
                </a:lnTo>
                <a:lnTo>
                  <a:pt x="132118" y="251040"/>
                </a:lnTo>
                <a:lnTo>
                  <a:pt x="87318" y="242281"/>
                </a:lnTo>
                <a:lnTo>
                  <a:pt x="50277" y="218320"/>
                </a:lnTo>
                <a:lnTo>
                  <a:pt x="24474" y="182637"/>
                </a:lnTo>
                <a:lnTo>
                  <a:pt x="13385" y="138709"/>
                </a:lnTo>
                <a:lnTo>
                  <a:pt x="263170" y="138709"/>
                </a:lnTo>
                <a:lnTo>
                  <a:pt x="264236" y="132118"/>
                </a:lnTo>
                <a:lnTo>
                  <a:pt x="263168" y="125514"/>
                </a:lnTo>
                <a:lnTo>
                  <a:pt x="13385" y="125514"/>
                </a:lnTo>
                <a:lnTo>
                  <a:pt x="24474" y="81593"/>
                </a:lnTo>
                <a:lnTo>
                  <a:pt x="50277" y="45913"/>
                </a:lnTo>
                <a:lnTo>
                  <a:pt x="87318" y="21954"/>
                </a:lnTo>
                <a:lnTo>
                  <a:pt x="132118" y="13195"/>
                </a:lnTo>
                <a:lnTo>
                  <a:pt x="186283" y="13195"/>
                </a:lnTo>
                <a:lnTo>
                  <a:pt x="173831" y="6746"/>
                </a:lnTo>
                <a:lnTo>
                  <a:pt x="132118" y="0"/>
                </a:lnTo>
                <a:close/>
              </a:path>
              <a:path w="264795" h="264794">
                <a:moveTo>
                  <a:pt x="263170" y="138709"/>
                </a:moveTo>
                <a:lnTo>
                  <a:pt x="250850" y="138709"/>
                </a:lnTo>
                <a:lnTo>
                  <a:pt x="239761" y="182637"/>
                </a:lnTo>
                <a:lnTo>
                  <a:pt x="213958" y="218320"/>
                </a:lnTo>
                <a:lnTo>
                  <a:pt x="176917" y="242281"/>
                </a:lnTo>
                <a:lnTo>
                  <a:pt x="132118" y="251040"/>
                </a:lnTo>
                <a:lnTo>
                  <a:pt x="186283" y="251040"/>
                </a:lnTo>
                <a:lnTo>
                  <a:pt x="210093" y="238710"/>
                </a:lnTo>
                <a:lnTo>
                  <a:pt x="238710" y="210093"/>
                </a:lnTo>
                <a:lnTo>
                  <a:pt x="257489" y="173831"/>
                </a:lnTo>
                <a:lnTo>
                  <a:pt x="263170" y="138709"/>
                </a:lnTo>
                <a:close/>
              </a:path>
              <a:path w="264795" h="264794">
                <a:moveTo>
                  <a:pt x="186283" y="13195"/>
                </a:moveTo>
                <a:lnTo>
                  <a:pt x="132118" y="13195"/>
                </a:lnTo>
                <a:lnTo>
                  <a:pt x="176917" y="21954"/>
                </a:lnTo>
                <a:lnTo>
                  <a:pt x="213958" y="45913"/>
                </a:lnTo>
                <a:lnTo>
                  <a:pt x="239761" y="81593"/>
                </a:lnTo>
                <a:lnTo>
                  <a:pt x="250850" y="125514"/>
                </a:lnTo>
                <a:lnTo>
                  <a:pt x="263168" y="125514"/>
                </a:lnTo>
                <a:lnTo>
                  <a:pt x="257489" y="90404"/>
                </a:lnTo>
                <a:lnTo>
                  <a:pt x="238710" y="54142"/>
                </a:lnTo>
                <a:lnTo>
                  <a:pt x="210093" y="25525"/>
                </a:lnTo>
                <a:lnTo>
                  <a:pt x="186283" y="13195"/>
                </a:lnTo>
                <a:close/>
              </a:path>
            </a:pathLst>
          </a:custGeom>
          <a:solidFill>
            <a:srgbClr val="7A7A78"/>
          </a:solid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22" name="object 28">
            <a:extLst>
              <a:ext uri="{FF2B5EF4-FFF2-40B4-BE49-F238E27FC236}">
                <a16:creationId xmlns:a16="http://schemas.microsoft.com/office/drawing/2014/main" id="{B16765C8-37F0-48EB-98B1-D9D74160F736}"/>
              </a:ext>
            </a:extLst>
          </p:cNvPr>
          <p:cNvSpPr/>
          <p:nvPr/>
        </p:nvSpPr>
        <p:spPr>
          <a:xfrm>
            <a:off x="8631957" y="2534046"/>
            <a:ext cx="77778" cy="122769"/>
          </a:xfrm>
          <a:custGeom>
            <a:avLst/>
            <a:gdLst/>
            <a:ahLst/>
            <a:cxnLst/>
            <a:rect l="l" t="t" r="r" b="b"/>
            <a:pathLst>
              <a:path w="45720" h="74930">
                <a:moveTo>
                  <a:pt x="23456" y="0"/>
                </a:moveTo>
                <a:lnTo>
                  <a:pt x="22263" y="0"/>
                </a:lnTo>
                <a:lnTo>
                  <a:pt x="13598" y="1743"/>
                </a:lnTo>
                <a:lnTo>
                  <a:pt x="6521" y="6496"/>
                </a:lnTo>
                <a:lnTo>
                  <a:pt x="1749" y="13544"/>
                </a:lnTo>
                <a:lnTo>
                  <a:pt x="0" y="22174"/>
                </a:lnTo>
                <a:lnTo>
                  <a:pt x="0" y="72720"/>
                </a:lnTo>
                <a:lnTo>
                  <a:pt x="1930" y="74663"/>
                </a:lnTo>
                <a:lnTo>
                  <a:pt x="43776" y="74663"/>
                </a:lnTo>
                <a:lnTo>
                  <a:pt x="45719" y="72720"/>
                </a:lnTo>
                <a:lnTo>
                  <a:pt x="45719" y="64668"/>
                </a:lnTo>
                <a:lnTo>
                  <a:pt x="21361" y="64668"/>
                </a:lnTo>
                <a:lnTo>
                  <a:pt x="20065" y="63373"/>
                </a:lnTo>
                <a:lnTo>
                  <a:pt x="20065" y="41859"/>
                </a:lnTo>
                <a:lnTo>
                  <a:pt x="21361" y="40563"/>
                </a:lnTo>
                <a:lnTo>
                  <a:pt x="45719" y="40563"/>
                </a:lnTo>
                <a:lnTo>
                  <a:pt x="45719" y="30353"/>
                </a:lnTo>
                <a:lnTo>
                  <a:pt x="5791" y="30353"/>
                </a:lnTo>
                <a:lnTo>
                  <a:pt x="5791" y="13144"/>
                </a:lnTo>
                <a:lnTo>
                  <a:pt x="13182" y="5803"/>
                </a:lnTo>
                <a:lnTo>
                  <a:pt x="38168" y="5803"/>
                </a:lnTo>
                <a:lnTo>
                  <a:pt x="32121" y="1743"/>
                </a:lnTo>
                <a:lnTo>
                  <a:pt x="23456" y="0"/>
                </a:lnTo>
                <a:close/>
              </a:path>
              <a:path w="45720" h="74930">
                <a:moveTo>
                  <a:pt x="45719" y="40563"/>
                </a:moveTo>
                <a:lnTo>
                  <a:pt x="24561" y="40563"/>
                </a:lnTo>
                <a:lnTo>
                  <a:pt x="25857" y="41859"/>
                </a:lnTo>
                <a:lnTo>
                  <a:pt x="25857" y="63373"/>
                </a:lnTo>
                <a:lnTo>
                  <a:pt x="24561" y="64668"/>
                </a:lnTo>
                <a:lnTo>
                  <a:pt x="45719" y="64668"/>
                </a:lnTo>
                <a:lnTo>
                  <a:pt x="45719" y="40563"/>
                </a:lnTo>
                <a:close/>
              </a:path>
              <a:path w="45720" h="74930">
                <a:moveTo>
                  <a:pt x="38168" y="5803"/>
                </a:moveTo>
                <a:lnTo>
                  <a:pt x="32537" y="5803"/>
                </a:lnTo>
                <a:lnTo>
                  <a:pt x="39928" y="13144"/>
                </a:lnTo>
                <a:lnTo>
                  <a:pt x="39928" y="30353"/>
                </a:lnTo>
                <a:lnTo>
                  <a:pt x="45719" y="30353"/>
                </a:lnTo>
                <a:lnTo>
                  <a:pt x="45719" y="22174"/>
                </a:lnTo>
                <a:lnTo>
                  <a:pt x="43970" y="13544"/>
                </a:lnTo>
                <a:lnTo>
                  <a:pt x="39198" y="6496"/>
                </a:lnTo>
                <a:lnTo>
                  <a:pt x="38168" y="5803"/>
                </a:lnTo>
                <a:close/>
              </a:path>
            </a:pathLst>
          </a:custGeom>
          <a:solidFill>
            <a:srgbClr val="7A7A78"/>
          </a:solid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23" name="object 29">
            <a:extLst>
              <a:ext uri="{FF2B5EF4-FFF2-40B4-BE49-F238E27FC236}">
                <a16:creationId xmlns:a16="http://schemas.microsoft.com/office/drawing/2014/main" id="{D74BD197-98DE-4090-AF22-E1FB29D71C47}"/>
              </a:ext>
            </a:extLst>
          </p:cNvPr>
          <p:cNvSpPr/>
          <p:nvPr/>
        </p:nvSpPr>
        <p:spPr>
          <a:xfrm>
            <a:off x="8632171" y="2348756"/>
            <a:ext cx="135770" cy="1266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24" name="object 30">
            <a:extLst>
              <a:ext uri="{FF2B5EF4-FFF2-40B4-BE49-F238E27FC236}">
                <a16:creationId xmlns:a16="http://schemas.microsoft.com/office/drawing/2014/main" id="{FA377C3C-2620-4643-A79B-C726FC5B61C0}"/>
              </a:ext>
            </a:extLst>
          </p:cNvPr>
          <p:cNvSpPr/>
          <p:nvPr/>
        </p:nvSpPr>
        <p:spPr>
          <a:xfrm>
            <a:off x="8130082" y="3770358"/>
            <a:ext cx="426221" cy="408613"/>
          </a:xfrm>
          <a:custGeom>
            <a:avLst/>
            <a:gdLst/>
            <a:ahLst/>
            <a:cxnLst/>
            <a:rect l="l" t="t" r="r" b="b"/>
            <a:pathLst>
              <a:path w="275590" h="274319">
                <a:moveTo>
                  <a:pt x="126128" y="222249"/>
                </a:moveTo>
                <a:lnTo>
                  <a:pt x="101282" y="222249"/>
                </a:lnTo>
                <a:lnTo>
                  <a:pt x="115163" y="227329"/>
                </a:lnTo>
                <a:lnTo>
                  <a:pt x="116535" y="231139"/>
                </a:lnTo>
                <a:lnTo>
                  <a:pt x="120370" y="241299"/>
                </a:lnTo>
                <a:lnTo>
                  <a:pt x="121043" y="243839"/>
                </a:lnTo>
                <a:lnTo>
                  <a:pt x="122625" y="247649"/>
                </a:lnTo>
                <a:lnTo>
                  <a:pt x="127060" y="261619"/>
                </a:lnTo>
                <a:lnTo>
                  <a:pt x="130632" y="273049"/>
                </a:lnTo>
                <a:lnTo>
                  <a:pt x="133121" y="274319"/>
                </a:lnTo>
                <a:lnTo>
                  <a:pt x="150678" y="274319"/>
                </a:lnTo>
                <a:lnTo>
                  <a:pt x="163447" y="273049"/>
                </a:lnTo>
                <a:lnTo>
                  <a:pt x="188302" y="265429"/>
                </a:lnTo>
                <a:lnTo>
                  <a:pt x="190919" y="264159"/>
                </a:lnTo>
                <a:lnTo>
                  <a:pt x="192595" y="261619"/>
                </a:lnTo>
                <a:lnTo>
                  <a:pt x="140855" y="261619"/>
                </a:lnTo>
                <a:lnTo>
                  <a:pt x="138277" y="253999"/>
                </a:lnTo>
                <a:lnTo>
                  <a:pt x="135242" y="243839"/>
                </a:lnTo>
                <a:lnTo>
                  <a:pt x="132600" y="237489"/>
                </a:lnTo>
                <a:lnTo>
                  <a:pt x="131521" y="233679"/>
                </a:lnTo>
                <a:lnTo>
                  <a:pt x="129188" y="228599"/>
                </a:lnTo>
                <a:lnTo>
                  <a:pt x="126128" y="222249"/>
                </a:lnTo>
                <a:close/>
              </a:path>
              <a:path w="275590" h="274319">
                <a:moveTo>
                  <a:pt x="211988" y="189229"/>
                </a:moveTo>
                <a:lnTo>
                  <a:pt x="202501" y="189229"/>
                </a:lnTo>
                <a:lnTo>
                  <a:pt x="197637" y="191769"/>
                </a:lnTo>
                <a:lnTo>
                  <a:pt x="178231" y="226059"/>
                </a:lnTo>
                <a:lnTo>
                  <a:pt x="178462" y="237489"/>
                </a:lnTo>
                <a:lnTo>
                  <a:pt x="179209" y="255269"/>
                </a:lnTo>
                <a:lnTo>
                  <a:pt x="160294" y="260349"/>
                </a:lnTo>
                <a:lnTo>
                  <a:pt x="150629" y="261619"/>
                </a:lnTo>
                <a:lnTo>
                  <a:pt x="192595" y="261619"/>
                </a:lnTo>
                <a:lnTo>
                  <a:pt x="191798" y="243839"/>
                </a:lnTo>
                <a:lnTo>
                  <a:pt x="191574" y="237489"/>
                </a:lnTo>
                <a:lnTo>
                  <a:pt x="191376" y="229869"/>
                </a:lnTo>
                <a:lnTo>
                  <a:pt x="191128" y="222249"/>
                </a:lnTo>
                <a:lnTo>
                  <a:pt x="191160" y="213359"/>
                </a:lnTo>
                <a:lnTo>
                  <a:pt x="203669" y="203199"/>
                </a:lnTo>
                <a:lnTo>
                  <a:pt x="259768" y="203199"/>
                </a:lnTo>
                <a:lnTo>
                  <a:pt x="260426" y="201929"/>
                </a:lnTo>
                <a:lnTo>
                  <a:pt x="262827" y="196849"/>
                </a:lnTo>
                <a:lnTo>
                  <a:pt x="248284" y="196849"/>
                </a:lnTo>
                <a:lnTo>
                  <a:pt x="239699" y="195579"/>
                </a:lnTo>
                <a:lnTo>
                  <a:pt x="229882" y="193039"/>
                </a:lnTo>
                <a:lnTo>
                  <a:pt x="222643" y="191769"/>
                </a:lnTo>
                <a:lnTo>
                  <a:pt x="211988" y="189229"/>
                </a:lnTo>
                <a:close/>
              </a:path>
              <a:path w="275590" h="274319">
                <a:moveTo>
                  <a:pt x="25450" y="63499"/>
                </a:moveTo>
                <a:lnTo>
                  <a:pt x="22694" y="63499"/>
                </a:lnTo>
                <a:lnTo>
                  <a:pt x="19837" y="64769"/>
                </a:lnTo>
                <a:lnTo>
                  <a:pt x="18376" y="67309"/>
                </a:lnTo>
                <a:lnTo>
                  <a:pt x="15087" y="72389"/>
                </a:lnTo>
                <a:lnTo>
                  <a:pt x="1607" y="110489"/>
                </a:lnTo>
                <a:lnTo>
                  <a:pt x="0" y="119379"/>
                </a:lnTo>
                <a:lnTo>
                  <a:pt x="1396" y="121919"/>
                </a:lnTo>
                <a:lnTo>
                  <a:pt x="18019" y="130809"/>
                </a:lnTo>
                <a:lnTo>
                  <a:pt x="24653" y="134619"/>
                </a:lnTo>
                <a:lnTo>
                  <a:pt x="39382" y="142239"/>
                </a:lnTo>
                <a:lnTo>
                  <a:pt x="44119" y="144779"/>
                </a:lnTo>
                <a:lnTo>
                  <a:pt x="47447" y="162559"/>
                </a:lnTo>
                <a:lnTo>
                  <a:pt x="45173" y="166369"/>
                </a:lnTo>
                <a:lnTo>
                  <a:pt x="37693" y="175259"/>
                </a:lnTo>
                <a:lnTo>
                  <a:pt x="36525" y="176529"/>
                </a:lnTo>
                <a:lnTo>
                  <a:pt x="33539" y="179069"/>
                </a:lnTo>
                <a:lnTo>
                  <a:pt x="29305" y="184149"/>
                </a:lnTo>
                <a:lnTo>
                  <a:pt x="23937" y="190499"/>
                </a:lnTo>
                <a:lnTo>
                  <a:pt x="15582" y="199389"/>
                </a:lnTo>
                <a:lnTo>
                  <a:pt x="15201" y="201929"/>
                </a:lnTo>
                <a:lnTo>
                  <a:pt x="40968" y="236219"/>
                </a:lnTo>
                <a:lnTo>
                  <a:pt x="53200" y="246379"/>
                </a:lnTo>
                <a:lnTo>
                  <a:pt x="56222" y="246379"/>
                </a:lnTo>
                <a:lnTo>
                  <a:pt x="65120" y="241299"/>
                </a:lnTo>
                <a:lnTo>
                  <a:pt x="72012" y="236219"/>
                </a:lnTo>
                <a:lnTo>
                  <a:pt x="78374" y="232409"/>
                </a:lnTo>
                <a:lnTo>
                  <a:pt x="80457" y="231139"/>
                </a:lnTo>
                <a:lnTo>
                  <a:pt x="55575" y="231139"/>
                </a:lnTo>
                <a:lnTo>
                  <a:pt x="48429" y="224789"/>
                </a:lnTo>
                <a:lnTo>
                  <a:pt x="41841" y="218439"/>
                </a:lnTo>
                <a:lnTo>
                  <a:pt x="35828" y="210819"/>
                </a:lnTo>
                <a:lnTo>
                  <a:pt x="30403" y="201929"/>
                </a:lnTo>
                <a:lnTo>
                  <a:pt x="36385" y="195579"/>
                </a:lnTo>
                <a:lnTo>
                  <a:pt x="43116" y="189229"/>
                </a:lnTo>
                <a:lnTo>
                  <a:pt x="47701" y="182879"/>
                </a:lnTo>
                <a:lnTo>
                  <a:pt x="54014" y="175259"/>
                </a:lnTo>
                <a:lnTo>
                  <a:pt x="57529" y="170179"/>
                </a:lnTo>
                <a:lnTo>
                  <a:pt x="59594" y="163829"/>
                </a:lnTo>
                <a:lnTo>
                  <a:pt x="59448" y="156209"/>
                </a:lnTo>
                <a:lnTo>
                  <a:pt x="38392" y="126999"/>
                </a:lnTo>
                <a:lnTo>
                  <a:pt x="36804" y="125729"/>
                </a:lnTo>
                <a:lnTo>
                  <a:pt x="31394" y="123189"/>
                </a:lnTo>
                <a:lnTo>
                  <a:pt x="22110" y="118109"/>
                </a:lnTo>
                <a:lnTo>
                  <a:pt x="14135" y="114299"/>
                </a:lnTo>
                <a:lnTo>
                  <a:pt x="15366" y="107949"/>
                </a:lnTo>
                <a:lnTo>
                  <a:pt x="17081" y="101599"/>
                </a:lnTo>
                <a:lnTo>
                  <a:pt x="21424" y="88899"/>
                </a:lnTo>
                <a:lnTo>
                  <a:pt x="24104" y="83819"/>
                </a:lnTo>
                <a:lnTo>
                  <a:pt x="27228" y="77469"/>
                </a:lnTo>
                <a:lnTo>
                  <a:pt x="84789" y="77469"/>
                </a:lnTo>
                <a:lnTo>
                  <a:pt x="88938" y="73659"/>
                </a:lnTo>
                <a:lnTo>
                  <a:pt x="89959" y="72389"/>
                </a:lnTo>
                <a:lnTo>
                  <a:pt x="64719" y="72389"/>
                </a:lnTo>
                <a:lnTo>
                  <a:pt x="55041" y="69849"/>
                </a:lnTo>
                <a:lnTo>
                  <a:pt x="53212" y="69849"/>
                </a:lnTo>
                <a:lnTo>
                  <a:pt x="48642" y="68579"/>
                </a:lnTo>
                <a:lnTo>
                  <a:pt x="42379" y="67309"/>
                </a:lnTo>
                <a:lnTo>
                  <a:pt x="34592" y="66039"/>
                </a:lnTo>
                <a:lnTo>
                  <a:pt x="25450" y="63499"/>
                </a:lnTo>
                <a:close/>
              </a:path>
              <a:path w="275590" h="274319">
                <a:moveTo>
                  <a:pt x="104254" y="209549"/>
                </a:moveTo>
                <a:lnTo>
                  <a:pt x="91351" y="209549"/>
                </a:lnTo>
                <a:lnTo>
                  <a:pt x="78155" y="217169"/>
                </a:lnTo>
                <a:lnTo>
                  <a:pt x="72085" y="220979"/>
                </a:lnTo>
                <a:lnTo>
                  <a:pt x="63169" y="227329"/>
                </a:lnTo>
                <a:lnTo>
                  <a:pt x="55575" y="231139"/>
                </a:lnTo>
                <a:lnTo>
                  <a:pt x="80457" y="231139"/>
                </a:lnTo>
                <a:lnTo>
                  <a:pt x="95034" y="222249"/>
                </a:lnTo>
                <a:lnTo>
                  <a:pt x="126128" y="222249"/>
                </a:lnTo>
                <a:lnTo>
                  <a:pt x="121646" y="217169"/>
                </a:lnTo>
                <a:lnTo>
                  <a:pt x="115049" y="213359"/>
                </a:lnTo>
                <a:lnTo>
                  <a:pt x="104254" y="209549"/>
                </a:lnTo>
                <a:close/>
              </a:path>
              <a:path w="275590" h="274319">
                <a:moveTo>
                  <a:pt x="259768" y="203199"/>
                </a:moveTo>
                <a:lnTo>
                  <a:pt x="210794" y="203199"/>
                </a:lnTo>
                <a:lnTo>
                  <a:pt x="220459" y="204469"/>
                </a:lnTo>
                <a:lnTo>
                  <a:pt x="222300" y="204469"/>
                </a:lnTo>
                <a:lnTo>
                  <a:pt x="226865" y="205739"/>
                </a:lnTo>
                <a:lnTo>
                  <a:pt x="233129" y="207009"/>
                </a:lnTo>
                <a:lnTo>
                  <a:pt x="240919" y="208279"/>
                </a:lnTo>
                <a:lnTo>
                  <a:pt x="252818" y="210819"/>
                </a:lnTo>
                <a:lnTo>
                  <a:pt x="255676" y="209549"/>
                </a:lnTo>
                <a:lnTo>
                  <a:pt x="257136" y="208279"/>
                </a:lnTo>
                <a:lnTo>
                  <a:pt x="259768" y="203199"/>
                </a:lnTo>
                <a:close/>
              </a:path>
              <a:path w="275590" h="274319">
                <a:moveTo>
                  <a:pt x="239097" y="43179"/>
                </a:moveTo>
                <a:lnTo>
                  <a:pt x="219938" y="43179"/>
                </a:lnTo>
                <a:lnTo>
                  <a:pt x="227084" y="49529"/>
                </a:lnTo>
                <a:lnTo>
                  <a:pt x="233672" y="57149"/>
                </a:lnTo>
                <a:lnTo>
                  <a:pt x="239685" y="64769"/>
                </a:lnTo>
                <a:lnTo>
                  <a:pt x="245109" y="72389"/>
                </a:lnTo>
                <a:lnTo>
                  <a:pt x="239115" y="78739"/>
                </a:lnTo>
                <a:lnTo>
                  <a:pt x="232384" y="86359"/>
                </a:lnTo>
                <a:lnTo>
                  <a:pt x="227812" y="91439"/>
                </a:lnTo>
                <a:lnTo>
                  <a:pt x="221499" y="99059"/>
                </a:lnTo>
                <a:lnTo>
                  <a:pt x="217984" y="104139"/>
                </a:lnTo>
                <a:lnTo>
                  <a:pt x="215919" y="110489"/>
                </a:lnTo>
                <a:lnTo>
                  <a:pt x="216065" y="118109"/>
                </a:lnTo>
                <a:lnTo>
                  <a:pt x="237121" y="147319"/>
                </a:lnTo>
                <a:lnTo>
                  <a:pt x="237921" y="148589"/>
                </a:lnTo>
                <a:lnTo>
                  <a:pt x="244132" y="151129"/>
                </a:lnTo>
                <a:lnTo>
                  <a:pt x="253415" y="156209"/>
                </a:lnTo>
                <a:lnTo>
                  <a:pt x="261378" y="161289"/>
                </a:lnTo>
                <a:lnTo>
                  <a:pt x="260146" y="167639"/>
                </a:lnTo>
                <a:lnTo>
                  <a:pt x="258432" y="172719"/>
                </a:lnTo>
                <a:lnTo>
                  <a:pt x="254076" y="185419"/>
                </a:lnTo>
                <a:lnTo>
                  <a:pt x="251409" y="191769"/>
                </a:lnTo>
                <a:lnTo>
                  <a:pt x="248284" y="196849"/>
                </a:lnTo>
                <a:lnTo>
                  <a:pt x="262827" y="196849"/>
                </a:lnTo>
                <a:lnTo>
                  <a:pt x="263428" y="195579"/>
                </a:lnTo>
                <a:lnTo>
                  <a:pt x="266132" y="190499"/>
                </a:lnTo>
                <a:lnTo>
                  <a:pt x="268528" y="184149"/>
                </a:lnTo>
                <a:lnTo>
                  <a:pt x="270620" y="177799"/>
                </a:lnTo>
                <a:lnTo>
                  <a:pt x="272414" y="171449"/>
                </a:lnTo>
                <a:lnTo>
                  <a:pt x="273904" y="165099"/>
                </a:lnTo>
                <a:lnTo>
                  <a:pt x="275081" y="157479"/>
                </a:lnTo>
                <a:lnTo>
                  <a:pt x="275513" y="154939"/>
                </a:lnTo>
                <a:lnTo>
                  <a:pt x="274116" y="152399"/>
                </a:lnTo>
                <a:lnTo>
                  <a:pt x="264722" y="147319"/>
                </a:lnTo>
                <a:lnTo>
                  <a:pt x="257498" y="143509"/>
                </a:lnTo>
                <a:lnTo>
                  <a:pt x="250865" y="140969"/>
                </a:lnTo>
                <a:lnTo>
                  <a:pt x="245744" y="137159"/>
                </a:lnTo>
                <a:lnTo>
                  <a:pt x="231393" y="129539"/>
                </a:lnTo>
                <a:lnTo>
                  <a:pt x="228066" y="111759"/>
                </a:lnTo>
                <a:lnTo>
                  <a:pt x="230339" y="109219"/>
                </a:lnTo>
                <a:lnTo>
                  <a:pt x="237820" y="100329"/>
                </a:lnTo>
                <a:lnTo>
                  <a:pt x="238988" y="99059"/>
                </a:lnTo>
                <a:lnTo>
                  <a:pt x="241967" y="95249"/>
                </a:lnTo>
                <a:lnTo>
                  <a:pt x="246199" y="90169"/>
                </a:lnTo>
                <a:lnTo>
                  <a:pt x="251568" y="85089"/>
                </a:lnTo>
                <a:lnTo>
                  <a:pt x="259930" y="76199"/>
                </a:lnTo>
                <a:lnTo>
                  <a:pt x="260311" y="72389"/>
                </a:lnTo>
                <a:lnTo>
                  <a:pt x="258902" y="69849"/>
                </a:lnTo>
                <a:lnTo>
                  <a:pt x="251779" y="58419"/>
                </a:lnTo>
                <a:lnTo>
                  <a:pt x="243651" y="48259"/>
                </a:lnTo>
                <a:lnTo>
                  <a:pt x="239097" y="43179"/>
                </a:lnTo>
                <a:close/>
              </a:path>
              <a:path w="275590" h="274319">
                <a:moveTo>
                  <a:pt x="143040" y="91439"/>
                </a:moveTo>
                <a:lnTo>
                  <a:pt x="137756" y="91439"/>
                </a:lnTo>
                <a:lnTo>
                  <a:pt x="123711" y="93979"/>
                </a:lnTo>
                <a:lnTo>
                  <a:pt x="94360" y="121919"/>
                </a:lnTo>
                <a:lnTo>
                  <a:pt x="91681" y="139699"/>
                </a:lnTo>
                <a:lnTo>
                  <a:pt x="92975" y="148589"/>
                </a:lnTo>
                <a:lnTo>
                  <a:pt x="122237" y="180339"/>
                </a:lnTo>
                <a:lnTo>
                  <a:pt x="132473" y="182879"/>
                </a:lnTo>
                <a:lnTo>
                  <a:pt x="137756" y="182879"/>
                </a:lnTo>
                <a:lnTo>
                  <a:pt x="151802" y="180339"/>
                </a:lnTo>
                <a:lnTo>
                  <a:pt x="164274" y="175259"/>
                </a:lnTo>
                <a:lnTo>
                  <a:pt x="169305" y="170179"/>
                </a:lnTo>
                <a:lnTo>
                  <a:pt x="133959" y="170179"/>
                </a:lnTo>
                <a:lnTo>
                  <a:pt x="130213" y="168909"/>
                </a:lnTo>
                <a:lnTo>
                  <a:pt x="104724" y="138429"/>
                </a:lnTo>
                <a:lnTo>
                  <a:pt x="105049" y="132079"/>
                </a:lnTo>
                <a:lnTo>
                  <a:pt x="137756" y="104139"/>
                </a:lnTo>
                <a:lnTo>
                  <a:pt x="168789" y="104139"/>
                </a:lnTo>
                <a:lnTo>
                  <a:pt x="161553" y="97789"/>
                </a:lnTo>
                <a:lnTo>
                  <a:pt x="153276" y="93979"/>
                </a:lnTo>
                <a:lnTo>
                  <a:pt x="143040" y="91439"/>
                </a:lnTo>
                <a:close/>
              </a:path>
              <a:path w="275590" h="274319">
                <a:moveTo>
                  <a:pt x="168789" y="104139"/>
                </a:moveTo>
                <a:lnTo>
                  <a:pt x="141554" y="104139"/>
                </a:lnTo>
                <a:lnTo>
                  <a:pt x="145300" y="105409"/>
                </a:lnTo>
                <a:lnTo>
                  <a:pt x="157264" y="109219"/>
                </a:lnTo>
                <a:lnTo>
                  <a:pt x="163944" y="115569"/>
                </a:lnTo>
                <a:lnTo>
                  <a:pt x="167703" y="123189"/>
                </a:lnTo>
                <a:lnTo>
                  <a:pt x="169859" y="129539"/>
                </a:lnTo>
                <a:lnTo>
                  <a:pt x="170594" y="134619"/>
                </a:lnTo>
                <a:lnTo>
                  <a:pt x="170713" y="137159"/>
                </a:lnTo>
                <a:lnTo>
                  <a:pt x="170452" y="142239"/>
                </a:lnTo>
                <a:lnTo>
                  <a:pt x="137756" y="170179"/>
                </a:lnTo>
                <a:lnTo>
                  <a:pt x="169305" y="170179"/>
                </a:lnTo>
                <a:lnTo>
                  <a:pt x="174336" y="165099"/>
                </a:lnTo>
                <a:lnTo>
                  <a:pt x="181152" y="152399"/>
                </a:lnTo>
                <a:lnTo>
                  <a:pt x="183373" y="143509"/>
                </a:lnTo>
                <a:lnTo>
                  <a:pt x="183832" y="134619"/>
                </a:lnTo>
                <a:lnTo>
                  <a:pt x="182538" y="126999"/>
                </a:lnTo>
                <a:lnTo>
                  <a:pt x="179501" y="118109"/>
                </a:lnTo>
                <a:lnTo>
                  <a:pt x="174825" y="110489"/>
                </a:lnTo>
                <a:lnTo>
                  <a:pt x="168789" y="104139"/>
                </a:lnTo>
                <a:close/>
              </a:path>
              <a:path w="275590" h="274319">
                <a:moveTo>
                  <a:pt x="84789" y="77469"/>
                </a:moveTo>
                <a:lnTo>
                  <a:pt x="27228" y="77469"/>
                </a:lnTo>
                <a:lnTo>
                  <a:pt x="35813" y="80009"/>
                </a:lnTo>
                <a:lnTo>
                  <a:pt x="45631" y="81279"/>
                </a:lnTo>
                <a:lnTo>
                  <a:pt x="52870" y="82549"/>
                </a:lnTo>
                <a:lnTo>
                  <a:pt x="63525" y="85089"/>
                </a:lnTo>
                <a:lnTo>
                  <a:pt x="73012" y="85089"/>
                </a:lnTo>
                <a:lnTo>
                  <a:pt x="77876" y="83819"/>
                </a:lnTo>
                <a:lnTo>
                  <a:pt x="84789" y="77469"/>
                </a:lnTo>
                <a:close/>
              </a:path>
              <a:path w="275590" h="274319">
                <a:moveTo>
                  <a:pt x="142392" y="0"/>
                </a:moveTo>
                <a:lnTo>
                  <a:pt x="126151" y="0"/>
                </a:lnTo>
                <a:lnTo>
                  <a:pt x="99930" y="5079"/>
                </a:lnTo>
                <a:lnTo>
                  <a:pt x="87198" y="8889"/>
                </a:lnTo>
                <a:lnTo>
                  <a:pt x="84594" y="10159"/>
                </a:lnTo>
                <a:lnTo>
                  <a:pt x="82918" y="12699"/>
                </a:lnTo>
                <a:lnTo>
                  <a:pt x="83755" y="33019"/>
                </a:lnTo>
                <a:lnTo>
                  <a:pt x="84242" y="48259"/>
                </a:lnTo>
                <a:lnTo>
                  <a:pt x="84353" y="60959"/>
                </a:lnTo>
                <a:lnTo>
                  <a:pt x="71831" y="71119"/>
                </a:lnTo>
                <a:lnTo>
                  <a:pt x="69951" y="72389"/>
                </a:lnTo>
                <a:lnTo>
                  <a:pt x="89959" y="72389"/>
                </a:lnTo>
                <a:lnTo>
                  <a:pt x="94047" y="67309"/>
                </a:lnTo>
                <a:lnTo>
                  <a:pt x="96551" y="60959"/>
                </a:lnTo>
                <a:lnTo>
                  <a:pt x="97332" y="53339"/>
                </a:lnTo>
                <a:lnTo>
                  <a:pt x="97210" y="44449"/>
                </a:lnTo>
                <a:lnTo>
                  <a:pt x="97091" y="39369"/>
                </a:lnTo>
                <a:lnTo>
                  <a:pt x="96291" y="20319"/>
                </a:lnTo>
                <a:lnTo>
                  <a:pt x="105673" y="16509"/>
                </a:lnTo>
                <a:lnTo>
                  <a:pt x="134645" y="12699"/>
                </a:lnTo>
                <a:lnTo>
                  <a:pt x="148458" y="12699"/>
                </a:lnTo>
                <a:lnTo>
                  <a:pt x="144881" y="1269"/>
                </a:lnTo>
                <a:lnTo>
                  <a:pt x="142392" y="0"/>
                </a:lnTo>
                <a:close/>
              </a:path>
              <a:path w="275590" h="274319">
                <a:moveTo>
                  <a:pt x="148458" y="12699"/>
                </a:moveTo>
                <a:lnTo>
                  <a:pt x="134645" y="12699"/>
                </a:lnTo>
                <a:lnTo>
                  <a:pt x="137223" y="21589"/>
                </a:lnTo>
                <a:lnTo>
                  <a:pt x="140271" y="30479"/>
                </a:lnTo>
                <a:lnTo>
                  <a:pt x="142913" y="36829"/>
                </a:lnTo>
                <a:lnTo>
                  <a:pt x="143992" y="40639"/>
                </a:lnTo>
                <a:lnTo>
                  <a:pt x="171259" y="64769"/>
                </a:lnTo>
                <a:lnTo>
                  <a:pt x="184162" y="64769"/>
                </a:lnTo>
                <a:lnTo>
                  <a:pt x="196583" y="57149"/>
                </a:lnTo>
                <a:lnTo>
                  <a:pt x="203428" y="53339"/>
                </a:lnTo>
                <a:lnTo>
                  <a:pt x="205657" y="52069"/>
                </a:lnTo>
                <a:lnTo>
                  <a:pt x="174231" y="52069"/>
                </a:lnTo>
                <a:lnTo>
                  <a:pt x="160350" y="46989"/>
                </a:lnTo>
                <a:lnTo>
                  <a:pt x="158965" y="43179"/>
                </a:lnTo>
                <a:lnTo>
                  <a:pt x="155130" y="33019"/>
                </a:lnTo>
                <a:lnTo>
                  <a:pt x="154457" y="31749"/>
                </a:lnTo>
                <a:lnTo>
                  <a:pt x="152884" y="26669"/>
                </a:lnTo>
                <a:lnTo>
                  <a:pt x="148458" y="12699"/>
                </a:lnTo>
                <a:close/>
              </a:path>
              <a:path w="275590" h="274319">
                <a:moveTo>
                  <a:pt x="222313" y="27939"/>
                </a:moveTo>
                <a:lnTo>
                  <a:pt x="219290" y="27939"/>
                </a:lnTo>
                <a:lnTo>
                  <a:pt x="203501" y="38099"/>
                </a:lnTo>
                <a:lnTo>
                  <a:pt x="197138" y="41909"/>
                </a:lnTo>
                <a:lnTo>
                  <a:pt x="192176" y="44449"/>
                </a:lnTo>
                <a:lnTo>
                  <a:pt x="180466" y="52069"/>
                </a:lnTo>
                <a:lnTo>
                  <a:pt x="205657" y="52069"/>
                </a:lnTo>
                <a:lnTo>
                  <a:pt x="212343" y="48259"/>
                </a:lnTo>
                <a:lnTo>
                  <a:pt x="219938" y="43179"/>
                </a:lnTo>
                <a:lnTo>
                  <a:pt x="239097" y="43179"/>
                </a:lnTo>
                <a:lnTo>
                  <a:pt x="234543" y="38099"/>
                </a:lnTo>
                <a:lnTo>
                  <a:pt x="224485" y="30479"/>
                </a:lnTo>
                <a:lnTo>
                  <a:pt x="222313" y="27939"/>
                </a:lnTo>
                <a:close/>
              </a:path>
            </a:pathLst>
          </a:custGeom>
          <a:solidFill>
            <a:srgbClr val="7A7A78"/>
          </a:solid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25" name="object 31">
            <a:extLst>
              <a:ext uri="{FF2B5EF4-FFF2-40B4-BE49-F238E27FC236}">
                <a16:creationId xmlns:a16="http://schemas.microsoft.com/office/drawing/2014/main" id="{877ACE44-7F32-41A9-9DF9-CC9544626DE0}"/>
              </a:ext>
            </a:extLst>
          </p:cNvPr>
          <p:cNvSpPr/>
          <p:nvPr/>
        </p:nvSpPr>
        <p:spPr>
          <a:xfrm>
            <a:off x="8955417" y="3770358"/>
            <a:ext cx="269362" cy="4529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26" name="object 32">
            <a:extLst>
              <a:ext uri="{FF2B5EF4-FFF2-40B4-BE49-F238E27FC236}">
                <a16:creationId xmlns:a16="http://schemas.microsoft.com/office/drawing/2014/main" id="{7E3A3312-3883-4FBA-85AB-20A6D2974183}"/>
              </a:ext>
            </a:extLst>
          </p:cNvPr>
          <p:cNvSpPr/>
          <p:nvPr/>
        </p:nvSpPr>
        <p:spPr>
          <a:xfrm>
            <a:off x="8051756" y="5236871"/>
            <a:ext cx="1313414" cy="327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799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DF8F0666-8EB4-47EB-928B-A6D0ED52E8A4}"/>
              </a:ext>
            </a:extLst>
          </p:cNvPr>
          <p:cNvSpPr/>
          <p:nvPr/>
        </p:nvSpPr>
        <p:spPr>
          <a:xfrm>
            <a:off x="9505561" y="3427711"/>
            <a:ext cx="2683264" cy="3450229"/>
          </a:xfrm>
          <a:prstGeom prst="rect">
            <a:avLst/>
          </a:prstGeom>
          <a:blipFill>
            <a:blip r:embed="rId10" cstate="print"/>
            <a:stretch>
              <a:fillRect t="-12124"/>
            </a:stretch>
          </a:blip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799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0E505A0F-3138-4243-A0A0-5834FCD3B624}"/>
              </a:ext>
            </a:extLst>
          </p:cNvPr>
          <p:cNvSpPr/>
          <p:nvPr/>
        </p:nvSpPr>
        <p:spPr>
          <a:xfrm>
            <a:off x="10109476" y="3959774"/>
            <a:ext cx="1749531" cy="22996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endParaRPr sz="1799">
              <a:solidFill>
                <a:srgbClr val="000000"/>
              </a:solidFill>
              <a:latin typeface="VeluxForOffice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E0FC23-D525-4A2B-B983-F3DBD9F5A8BC}"/>
              </a:ext>
            </a:extLst>
          </p:cNvPr>
          <p:cNvGrpSpPr/>
          <p:nvPr/>
        </p:nvGrpSpPr>
        <p:grpSpPr>
          <a:xfrm>
            <a:off x="1211682" y="1533883"/>
            <a:ext cx="6022453" cy="631109"/>
            <a:chOff x="1211998" y="1533389"/>
            <a:chExt cx="6024022" cy="631273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791A389-A0F5-461D-931B-155F6C2DA01A}"/>
                </a:ext>
              </a:extLst>
            </p:cNvPr>
            <p:cNvSpPr/>
            <p:nvPr/>
          </p:nvSpPr>
          <p:spPr>
            <a:xfrm>
              <a:off x="1211998" y="1533389"/>
              <a:ext cx="6024022" cy="6312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cs-CZ" sz="1999" dirty="0" err="1">
                <a:solidFill>
                  <a:srgbClr val="FFFFFF"/>
                </a:solidFill>
                <a:latin typeface="VeluxForOffice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AD56346-5D18-4691-8918-310F72B52195}"/>
                </a:ext>
              </a:extLst>
            </p:cNvPr>
            <p:cNvSpPr txBox="1"/>
            <p:nvPr/>
          </p:nvSpPr>
          <p:spPr>
            <a:xfrm>
              <a:off x="1353739" y="1695136"/>
              <a:ext cx="588228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999" dirty="0">
                  <a:solidFill>
                    <a:srgbClr val="737371"/>
                  </a:solidFill>
                  <a:latin typeface="VeluxForOffice"/>
                </a:rPr>
                <a:t>Zlepšení tepelné pohody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6259BC9-3A31-47B0-B846-AC2D073D05E3}"/>
              </a:ext>
            </a:extLst>
          </p:cNvPr>
          <p:cNvGrpSpPr/>
          <p:nvPr/>
        </p:nvGrpSpPr>
        <p:grpSpPr>
          <a:xfrm>
            <a:off x="1211682" y="2260672"/>
            <a:ext cx="6022455" cy="631109"/>
            <a:chOff x="1211998" y="2260367"/>
            <a:chExt cx="6024024" cy="631273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3AF7501-33BC-44D3-8ABE-DD9E6672B830}"/>
                </a:ext>
              </a:extLst>
            </p:cNvPr>
            <p:cNvSpPr/>
            <p:nvPr/>
          </p:nvSpPr>
          <p:spPr>
            <a:xfrm>
              <a:off x="1211998" y="2260367"/>
              <a:ext cx="6024022" cy="6312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cs-CZ" sz="1999" dirty="0" err="1">
                <a:solidFill>
                  <a:srgbClr val="FFFFFF"/>
                </a:solidFill>
                <a:latin typeface="VeluxForOffice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26D6903-A027-4622-B4FF-56216C9F3AE9}"/>
                </a:ext>
              </a:extLst>
            </p:cNvPr>
            <p:cNvSpPr txBox="1"/>
            <p:nvPr/>
          </p:nvSpPr>
          <p:spPr>
            <a:xfrm>
              <a:off x="1353740" y="2417876"/>
              <a:ext cx="588228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999" dirty="0">
                  <a:solidFill>
                    <a:srgbClr val="737371"/>
                  </a:solidFill>
                  <a:latin typeface="VeluxForOffice"/>
                </a:rPr>
                <a:t>Odstranění chemikálií, částic, pachů, alergenů, plísní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0BC2D4F-CE5A-41FA-9807-D3D8D1FA1C35}"/>
              </a:ext>
            </a:extLst>
          </p:cNvPr>
          <p:cNvGrpSpPr/>
          <p:nvPr/>
        </p:nvGrpSpPr>
        <p:grpSpPr>
          <a:xfrm>
            <a:off x="1211682" y="2991080"/>
            <a:ext cx="6022453" cy="631109"/>
            <a:chOff x="1211998" y="2990966"/>
            <a:chExt cx="6024022" cy="631273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4ED619EA-A28F-4FA7-881E-34FBF62B0E2D}"/>
                </a:ext>
              </a:extLst>
            </p:cNvPr>
            <p:cNvSpPr/>
            <p:nvPr/>
          </p:nvSpPr>
          <p:spPr>
            <a:xfrm>
              <a:off x="1211998" y="2990966"/>
              <a:ext cx="6024022" cy="6312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cs-CZ" sz="1999" dirty="0" err="1">
                <a:solidFill>
                  <a:srgbClr val="FFFFFF"/>
                </a:solidFill>
                <a:latin typeface="VeluxForOffice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9550A6F-FC0D-4593-BF5B-63DCFE472892}"/>
                </a:ext>
              </a:extLst>
            </p:cNvPr>
            <p:cNvSpPr txBox="1"/>
            <p:nvPr/>
          </p:nvSpPr>
          <p:spPr>
            <a:xfrm>
              <a:off x="1392558" y="3148684"/>
              <a:ext cx="440285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999" dirty="0">
                  <a:solidFill>
                    <a:srgbClr val="737371"/>
                  </a:solidFill>
                  <a:latin typeface="VeluxForOffice"/>
                </a:rPr>
                <a:t>Propojení se s přírodou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0511414-3C43-43A3-A55F-E4F2176F7598}"/>
              </a:ext>
            </a:extLst>
          </p:cNvPr>
          <p:cNvGrpSpPr/>
          <p:nvPr/>
        </p:nvGrpSpPr>
        <p:grpSpPr>
          <a:xfrm>
            <a:off x="1211682" y="3721319"/>
            <a:ext cx="6022453" cy="631109"/>
            <a:chOff x="1211998" y="3721395"/>
            <a:chExt cx="6024022" cy="631273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25118BB-D763-41B8-B652-CA021A280118}"/>
                </a:ext>
              </a:extLst>
            </p:cNvPr>
            <p:cNvSpPr/>
            <p:nvPr/>
          </p:nvSpPr>
          <p:spPr>
            <a:xfrm>
              <a:off x="1211998" y="3721395"/>
              <a:ext cx="6024022" cy="6312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cs-CZ" sz="1999" dirty="0" err="1">
                <a:solidFill>
                  <a:srgbClr val="FFFFFF"/>
                </a:solidFill>
                <a:latin typeface="VeluxForOffice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BE7063C-8F80-4F6E-92E4-913112271A03}"/>
                </a:ext>
              </a:extLst>
            </p:cNvPr>
            <p:cNvSpPr txBox="1"/>
            <p:nvPr/>
          </p:nvSpPr>
          <p:spPr>
            <a:xfrm>
              <a:off x="1353739" y="3879236"/>
              <a:ext cx="588228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999" dirty="0">
                  <a:solidFill>
                    <a:srgbClr val="737371"/>
                  </a:solidFill>
                  <a:latin typeface="VeluxForOffice"/>
                </a:rPr>
                <a:t>Snížení rizika alergií, astmatu a jiných nemocí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A183777-9FF6-47C8-BE2B-30F98CD3B213}"/>
              </a:ext>
            </a:extLst>
          </p:cNvPr>
          <p:cNvGrpSpPr/>
          <p:nvPr/>
        </p:nvGrpSpPr>
        <p:grpSpPr>
          <a:xfrm>
            <a:off x="1211682" y="4447119"/>
            <a:ext cx="6022453" cy="631109"/>
            <a:chOff x="1211998" y="4447384"/>
            <a:chExt cx="6024022" cy="631273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AF5E06E-5EF8-4355-AD51-25403B4FE724}"/>
                </a:ext>
              </a:extLst>
            </p:cNvPr>
            <p:cNvSpPr/>
            <p:nvPr/>
          </p:nvSpPr>
          <p:spPr>
            <a:xfrm>
              <a:off x="1211998" y="4447384"/>
              <a:ext cx="6024022" cy="6312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cs-CZ" sz="1999" dirty="0" err="1">
                <a:solidFill>
                  <a:srgbClr val="FFFFFF"/>
                </a:solidFill>
                <a:latin typeface="VeluxForOffice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50F3F454-9327-4B9C-A7D2-29E61C1C39D9}"/>
                </a:ext>
              </a:extLst>
            </p:cNvPr>
            <p:cNvSpPr txBox="1"/>
            <p:nvPr/>
          </p:nvSpPr>
          <p:spPr>
            <a:xfrm>
              <a:off x="1353739" y="4609131"/>
              <a:ext cx="588228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999" dirty="0">
                  <a:solidFill>
                    <a:srgbClr val="737371"/>
                  </a:solidFill>
                  <a:latin typeface="VeluxForOffice"/>
                </a:rPr>
                <a:t>Podpora produktivity a pocit pohody</a:t>
              </a: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D807F1E0-1E2A-45AF-B6CA-4AA3E76265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2989" y="4530842"/>
            <a:ext cx="551324" cy="612583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F683945-6BD2-42EC-846F-2425BCA280AC}"/>
              </a:ext>
            </a:extLst>
          </p:cNvPr>
          <p:cNvGrpSpPr/>
          <p:nvPr/>
        </p:nvGrpSpPr>
        <p:grpSpPr>
          <a:xfrm>
            <a:off x="347896" y="1530431"/>
            <a:ext cx="758926" cy="3544345"/>
            <a:chOff x="3907766" y="2208360"/>
            <a:chExt cx="690113" cy="3881889"/>
          </a:xfrm>
          <a:solidFill>
            <a:schemeClr val="bg1">
              <a:lumMod val="65000"/>
            </a:schemeClr>
          </a:solidFill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0D9FB85-27F0-433A-87B1-313C01025A9A}"/>
                </a:ext>
              </a:extLst>
            </p:cNvPr>
            <p:cNvSpPr/>
            <p:nvPr/>
          </p:nvSpPr>
          <p:spPr>
            <a:xfrm>
              <a:off x="3907766" y="2208362"/>
              <a:ext cx="690113" cy="38818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cs-CZ" sz="1999" dirty="0" err="1">
                <a:solidFill>
                  <a:srgbClr val="FFFFFF"/>
                </a:solidFill>
                <a:latin typeface="VeluxForOffice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DAC7F23-23F3-4391-AC95-E77E2EE55733}"/>
                </a:ext>
              </a:extLst>
            </p:cNvPr>
            <p:cNvSpPr txBox="1"/>
            <p:nvPr/>
          </p:nvSpPr>
          <p:spPr>
            <a:xfrm rot="16200000">
              <a:off x="2321457" y="4009464"/>
              <a:ext cx="3881887" cy="279680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999" b="1" i="1" dirty="0">
                  <a:solidFill>
                    <a:srgbClr val="FFFFFF"/>
                  </a:solidFill>
                  <a:latin typeface="VeluxForOffice"/>
                </a:rPr>
                <a:t>Lidské faktory</a:t>
              </a:r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65822609-A1A3-40DE-83E3-8FC66131F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09" y="760295"/>
            <a:ext cx="9515921" cy="457081"/>
          </a:xfrm>
        </p:spPr>
        <p:txBody>
          <a:bodyPr/>
          <a:lstStyle/>
          <a:p>
            <a:r>
              <a:rPr lang="cs-CZ" dirty="0"/>
              <a:t>Lepší vnitřní prostředí díky automatizaci</a:t>
            </a:r>
          </a:p>
        </p:txBody>
      </p:sp>
      <p:pic>
        <p:nvPicPr>
          <p:cNvPr id="131" name="Graphic 130" descr="Checkmark">
            <a:extLst>
              <a:ext uri="{FF2B5EF4-FFF2-40B4-BE49-F238E27FC236}">
                <a16:creationId xmlns:a16="http://schemas.microsoft.com/office/drawing/2014/main" id="{534260FA-99C8-4561-A4DF-52ECE4FEB5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45667" y="1568979"/>
            <a:ext cx="560913" cy="560913"/>
          </a:xfrm>
          <a:prstGeom prst="rect">
            <a:avLst/>
          </a:prstGeom>
        </p:spPr>
      </p:pic>
      <p:pic>
        <p:nvPicPr>
          <p:cNvPr id="132" name="Graphic 131" descr="Checkmark">
            <a:extLst>
              <a:ext uri="{FF2B5EF4-FFF2-40B4-BE49-F238E27FC236}">
                <a16:creationId xmlns:a16="http://schemas.microsoft.com/office/drawing/2014/main" id="{5DA8FC10-17D6-4478-B30F-2416558494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44239" y="2305884"/>
            <a:ext cx="560913" cy="560913"/>
          </a:xfrm>
          <a:prstGeom prst="rect">
            <a:avLst/>
          </a:prstGeom>
        </p:spPr>
      </p:pic>
      <p:pic>
        <p:nvPicPr>
          <p:cNvPr id="133" name="Graphic 132" descr="Checkmark">
            <a:extLst>
              <a:ext uri="{FF2B5EF4-FFF2-40B4-BE49-F238E27FC236}">
                <a16:creationId xmlns:a16="http://schemas.microsoft.com/office/drawing/2014/main" id="{F5C85ABE-CDCD-4012-9DA5-BAE4EABFE4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44239" y="3026456"/>
            <a:ext cx="560913" cy="560913"/>
          </a:xfrm>
          <a:prstGeom prst="rect">
            <a:avLst/>
          </a:prstGeom>
        </p:spPr>
      </p:pic>
      <p:pic>
        <p:nvPicPr>
          <p:cNvPr id="134" name="Graphic 133" descr="Checkmark">
            <a:extLst>
              <a:ext uri="{FF2B5EF4-FFF2-40B4-BE49-F238E27FC236}">
                <a16:creationId xmlns:a16="http://schemas.microsoft.com/office/drawing/2014/main" id="{EF60ED94-4C74-4009-87C8-768069F09E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44239" y="3728664"/>
            <a:ext cx="560913" cy="560913"/>
          </a:xfrm>
          <a:prstGeom prst="rect">
            <a:avLst/>
          </a:prstGeom>
        </p:spPr>
      </p:pic>
      <p:pic>
        <p:nvPicPr>
          <p:cNvPr id="135" name="Graphic 134" descr="Checkmark">
            <a:extLst>
              <a:ext uri="{FF2B5EF4-FFF2-40B4-BE49-F238E27FC236}">
                <a16:creationId xmlns:a16="http://schemas.microsoft.com/office/drawing/2014/main" id="{9553C98B-B671-45E8-A51A-6432BBB029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44238" y="4467144"/>
            <a:ext cx="560913" cy="560913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582034AF-E87A-40A6-B930-4B702A587F3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389" y="1518086"/>
            <a:ext cx="1618418" cy="14851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DE8A041-2B47-422A-9B38-905EC9FF6628}"/>
              </a:ext>
            </a:extLst>
          </p:cNvPr>
          <p:cNvSpPr txBox="1"/>
          <p:nvPr/>
        </p:nvSpPr>
        <p:spPr>
          <a:xfrm>
            <a:off x="389241" y="5505967"/>
            <a:ext cx="7809039" cy="7384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4799" b="1" i="1" dirty="0">
                <a:solidFill>
                  <a:srgbClr val="FF0000"/>
                </a:solidFill>
                <a:latin typeface="VeluxForOffice"/>
              </a:rPr>
              <a:t>VELUX ACTIVE JE ŘEŠENÍ</a:t>
            </a:r>
          </a:p>
        </p:txBody>
      </p:sp>
    </p:spTree>
    <p:extLst>
      <p:ext uri="{BB962C8B-B14F-4D97-AF65-F5344CB8AC3E}">
        <p14:creationId xmlns:p14="http://schemas.microsoft.com/office/powerpoint/2010/main" val="313025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Placeholder 61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noProof="1"/>
              <a:t>pinterest.com/VELUXGroup/</a:t>
            </a:r>
          </a:p>
        </p:txBody>
      </p:sp>
      <p:sp>
        <p:nvSpPr>
          <p:cNvPr id="61" name="Text Placeholder 60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noProof="1"/>
              <a:t>linkedin.com/company/VELUX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noProof="1"/>
              <a:t>youtube.com/user/VELUX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noProof="1"/>
              <a:t>facebook.com/VELUX</a:t>
            </a:r>
          </a:p>
        </p:txBody>
      </p:sp>
      <p:sp>
        <p:nvSpPr>
          <p:cNvPr id="51" name="Text Placeholder 50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 noProof="1"/>
              <a:t>twitter.com/VELUX</a:t>
            </a:r>
          </a:p>
        </p:txBody>
      </p:sp>
      <p:sp>
        <p:nvSpPr>
          <p:cNvPr id="76" name="Link Twitter">
            <a:hlinkClick r:id="rId3"/>
          </p:cNvPr>
          <p:cNvSpPr/>
          <p:nvPr/>
        </p:nvSpPr>
        <p:spPr bwMode="auto">
          <a:xfrm>
            <a:off x="9156827" y="4741280"/>
            <a:ext cx="287882" cy="2737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50" tIns="95950" rIns="95950" bIns="95950" numCol="1" rtlCol="0" anchor="t" anchorCtr="0" compatLnSpc="1">
            <a:prstTxWarp prst="textNoShape">
              <a:avLst/>
            </a:prstTxWarp>
          </a:bodyPr>
          <a:lstStyle/>
          <a:p>
            <a:pPr defTabSz="121852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398" dirty="0" err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7" name="Link Facebook">
            <a:hlinkClick r:id="rId4"/>
          </p:cNvPr>
          <p:cNvSpPr/>
          <p:nvPr/>
        </p:nvSpPr>
        <p:spPr bwMode="auto">
          <a:xfrm>
            <a:off x="9156827" y="5145888"/>
            <a:ext cx="287882" cy="2737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50" tIns="95950" rIns="95950" bIns="95950" numCol="1" rtlCol="0" anchor="t" anchorCtr="0" compatLnSpc="1">
            <a:prstTxWarp prst="textNoShape">
              <a:avLst/>
            </a:prstTxWarp>
          </a:bodyPr>
          <a:lstStyle/>
          <a:p>
            <a:pPr defTabSz="121852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398" dirty="0" err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8" name="Link Youtube">
            <a:hlinkClick r:id="rId5"/>
          </p:cNvPr>
          <p:cNvSpPr/>
          <p:nvPr/>
        </p:nvSpPr>
        <p:spPr bwMode="auto">
          <a:xfrm>
            <a:off x="9154052" y="5526406"/>
            <a:ext cx="287882" cy="2737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50" tIns="95950" rIns="95950" bIns="95950" numCol="1" rtlCol="0" anchor="t" anchorCtr="0" compatLnSpc="1">
            <a:prstTxWarp prst="textNoShape">
              <a:avLst/>
            </a:prstTxWarp>
          </a:bodyPr>
          <a:lstStyle/>
          <a:p>
            <a:pPr defTabSz="121852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398" dirty="0" err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9" name="Link Linkedin">
            <a:hlinkClick r:id="rId6"/>
          </p:cNvPr>
          <p:cNvSpPr/>
          <p:nvPr/>
        </p:nvSpPr>
        <p:spPr bwMode="auto">
          <a:xfrm>
            <a:off x="9167867" y="5894101"/>
            <a:ext cx="287882" cy="2737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50" tIns="95950" rIns="95950" bIns="95950" numCol="1" rtlCol="0" anchor="t" anchorCtr="0" compatLnSpc="1">
            <a:prstTxWarp prst="textNoShape">
              <a:avLst/>
            </a:prstTxWarp>
          </a:bodyPr>
          <a:lstStyle/>
          <a:p>
            <a:pPr defTabSz="121852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398" dirty="0" err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4" name="Link Pinterest">
            <a:hlinkClick r:id="rId7"/>
          </p:cNvPr>
          <p:cNvSpPr/>
          <p:nvPr/>
        </p:nvSpPr>
        <p:spPr bwMode="auto">
          <a:xfrm>
            <a:off x="9167866" y="6265861"/>
            <a:ext cx="287882" cy="2737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50" tIns="95950" rIns="95950" bIns="95950" numCol="1" rtlCol="0" anchor="t" anchorCtr="0" compatLnSpc="1">
            <a:prstTxWarp prst="textNoShape">
              <a:avLst/>
            </a:prstTxWarp>
          </a:bodyPr>
          <a:lstStyle/>
          <a:p>
            <a:pPr defTabSz="1218529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398" dirty="0" err="1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9" name="Picture skrift" descr="Signature_White_trans"/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/>
        </p:blipFill>
        <p:spPr bwMode="auto">
          <a:xfrm>
            <a:off x="1364631" y="2405117"/>
            <a:ext cx="9458659" cy="142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58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CBBAE-ED75-4833-A4AA-3B8104DC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85" y="5046793"/>
            <a:ext cx="9518649" cy="4572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//</a:t>
            </a:r>
            <a:r>
              <a:rPr lang="cs-CZ" dirty="0"/>
              <a:t> </a:t>
            </a:r>
            <a:r>
              <a:rPr lang="cs-CZ" dirty="0" err="1"/>
              <a:t>velux</a:t>
            </a:r>
            <a:r>
              <a:rPr lang="cs-CZ" dirty="0"/>
              <a:t> </a:t>
            </a:r>
            <a:r>
              <a:rPr lang="cs-CZ" dirty="0" err="1"/>
              <a:t>active</a:t>
            </a:r>
            <a:endParaRPr lang="cs-CZ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BEEC489-86E5-4A60-8CA8-D7ECB08194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AA33BB-E8F4-440F-9AA6-B4B5C2E83D9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all" spc="0" normalizeH="0" baseline="0" noProof="0" dirty="0">
              <a:ln>
                <a:noFill/>
              </a:ln>
              <a:solidFill>
                <a:srgbClr val="B0B0B0"/>
              </a:solidFill>
              <a:effectLst/>
              <a:uLnTx/>
              <a:uFillTx/>
              <a:latin typeface="VeluxForOffice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8499F-3720-4D36-9F8A-5A854AF5CFB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292E62-ABCD-4E1A-9CD4-1F4D24B7AC52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B0B0B0"/>
                </a:solidFill>
                <a:effectLst/>
                <a:uLnTx/>
                <a:uFillTx/>
                <a:latin typeface="VeluxForOffice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B0B0B0"/>
              </a:solidFill>
              <a:effectLst/>
              <a:uLnTx/>
              <a:uFillTx/>
              <a:latin typeface="VeluxForOffice"/>
              <a:ea typeface="+mn-ea"/>
              <a:cs typeface="+mn-cs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02F25B1-78A0-4F02-A6A5-436C954574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800" dirty="0" err="1"/>
              <a:t>Healthy</a:t>
            </a:r>
            <a:r>
              <a:rPr lang="cs-CZ" sz="1800" dirty="0"/>
              <a:t> </a:t>
            </a:r>
            <a:r>
              <a:rPr lang="cs-CZ" sz="1800" dirty="0" err="1"/>
              <a:t>home</a:t>
            </a:r>
            <a:r>
              <a:rPr lang="cs-CZ" sz="1800" dirty="0"/>
              <a:t> </a:t>
            </a:r>
            <a:r>
              <a:rPr lang="cs-CZ" sz="1800" dirty="0" err="1"/>
              <a:t>academy</a:t>
            </a:r>
            <a:endParaRPr lang="cs-CZ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85A9AD-FAEC-41F6-86BB-A1EF7C373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07" y="1052736"/>
            <a:ext cx="7590843" cy="3960440"/>
          </a:xfrm>
          <a:prstGeom prst="rect">
            <a:avLst/>
          </a:prstGeom>
        </p:spPr>
      </p:pic>
      <p:sp>
        <p:nvSpPr>
          <p:cNvPr id="14" name="Subtitle 6">
            <a:extLst>
              <a:ext uri="{FF2B5EF4-FFF2-40B4-BE49-F238E27FC236}">
                <a16:creationId xmlns:a16="http://schemas.microsoft.com/office/drawing/2014/main" id="{D00D8366-6D66-4CF4-958B-CF7B1BA735B7}"/>
              </a:ext>
            </a:extLst>
          </p:cNvPr>
          <p:cNvSpPr txBox="1">
            <a:spLocks/>
          </p:cNvSpPr>
          <p:nvPr/>
        </p:nvSpPr>
        <p:spPr>
          <a:xfrm>
            <a:off x="358776" y="5629807"/>
            <a:ext cx="9518649" cy="3020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None/>
              <a:tabLst/>
              <a:defRPr sz="1500" i="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SzPct val="80000"/>
              <a:buFontTx/>
              <a:buNone/>
              <a:tabLst/>
              <a:defRPr sz="2000" i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Tx/>
              <a:buNone/>
              <a:tabLst/>
              <a:defRPr sz="1800" i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Tx/>
              <a:buNone/>
              <a:tabLst/>
              <a:defRPr sz="1600" i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Tx/>
              <a:buNone/>
              <a:tabLst/>
              <a:defRPr sz="1600" i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SzPct val="80000"/>
              <a:buNone/>
              <a:tabLst>
                <a:tab pos="1274763" algn="l"/>
              </a:tabLst>
              <a:defRPr sz="1600" i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SzPct val="80000"/>
              <a:buNone/>
              <a:tabLst>
                <a:tab pos="1274763" algn="l"/>
              </a:tabLst>
              <a:defRPr sz="1600" i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SzPct val="80000"/>
              <a:buNone/>
              <a:tabLst>
                <a:tab pos="1274763" algn="l"/>
              </a:tabLst>
              <a:defRPr sz="1600" i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SzPct val="80000"/>
              <a:buNone/>
              <a:tabLst>
                <a:tab pos="1274763" algn="l"/>
              </a:tabLst>
              <a:defRPr sz="1600" i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+mn-cs"/>
              </a:rPr>
              <a:t>         </a:t>
            </a:r>
            <a:r>
              <a:rPr kumimoji="0" lang="cs-CZ" sz="1800" b="0" i="0" u="none" strike="noStrike" kern="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+mn-cs"/>
              </a:rPr>
              <a:t>tomáš</a:t>
            </a: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luxForOffice"/>
                <a:ea typeface="+mn-ea"/>
                <a:cs typeface="+mn-cs"/>
              </a:rPr>
              <a:t> švec</a:t>
            </a:r>
          </a:p>
        </p:txBody>
      </p:sp>
    </p:spTree>
    <p:extLst>
      <p:ext uri="{BB962C8B-B14F-4D97-AF65-F5344CB8AC3E}">
        <p14:creationId xmlns:p14="http://schemas.microsoft.com/office/powerpoint/2010/main" val="734589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23E72-8F5F-46AB-A81B-238E99F8AC7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VeluxForOffic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2533A-BF0B-44DE-9997-9BF369D1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938" y="893"/>
            <a:ext cx="9727886" cy="68562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BAB3DD-BBA6-4475-AC5C-3F13D9265427}"/>
              </a:ext>
            </a:extLst>
          </p:cNvPr>
          <p:cNvSpPr/>
          <p:nvPr/>
        </p:nvSpPr>
        <p:spPr>
          <a:xfrm>
            <a:off x="2009251" y="419884"/>
            <a:ext cx="2075909" cy="3656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cs-CZ" sz="1999" dirty="0" err="1">
              <a:solidFill>
                <a:srgbClr val="FFFFFF"/>
              </a:solidFill>
              <a:latin typeface="VeluxForOffice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BC193D-2BF9-4049-97CD-9CDC1D72109B}"/>
              </a:ext>
            </a:extLst>
          </p:cNvPr>
          <p:cNvSpPr/>
          <p:nvPr/>
        </p:nvSpPr>
        <p:spPr>
          <a:xfrm>
            <a:off x="1247449" y="4238414"/>
            <a:ext cx="1962839" cy="1941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cs-CZ" sz="1999" dirty="0" err="1">
              <a:solidFill>
                <a:srgbClr val="FFFFFF"/>
              </a:solidFill>
              <a:latin typeface="VeluxForOffic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87996D-ACE2-42AA-AD99-06C142276E9E}"/>
              </a:ext>
            </a:extLst>
          </p:cNvPr>
          <p:cNvSpPr txBox="1"/>
          <p:nvPr/>
        </p:nvSpPr>
        <p:spPr>
          <a:xfrm>
            <a:off x="405780" y="1632815"/>
            <a:ext cx="3901384" cy="6153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3999" b="1" i="1" dirty="0">
                <a:solidFill>
                  <a:srgbClr val="000000"/>
                </a:solidFill>
                <a:latin typeface="VeluxForOffice"/>
              </a:rPr>
              <a:t>VELUX ACTIVE</a:t>
            </a:r>
          </a:p>
        </p:txBody>
      </p:sp>
    </p:spTree>
    <p:extLst>
      <p:ext uri="{BB962C8B-B14F-4D97-AF65-F5344CB8AC3E}">
        <p14:creationId xmlns:p14="http://schemas.microsoft.com/office/powerpoint/2010/main" val="609098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elux-active-smart-home-a-better-indoor-climate-video">
            <a:hlinkClick r:id="" action="ppaction://media"/>
            <a:extLst>
              <a:ext uri="{FF2B5EF4-FFF2-40B4-BE49-F238E27FC236}">
                <a16:creationId xmlns:a16="http://schemas.microsoft.com/office/drawing/2014/main" id="{A8C0E691-079C-4A23-B2D8-72B44A2C1BDA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58576"/>
            <a:ext cx="12196761" cy="6860976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AABF5B-C499-4F40-B142-5EAAE0AEFB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B2A3DF-B141-41AB-B7C9-30898F2BD8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fld id="{10292E62-ABCD-4E1A-9CD4-1F4D24B7AC52}" type="slidenum">
              <a:rPr lang="en-GB">
                <a:latin typeface="VeluxForOffice"/>
              </a:rPr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GB" dirty="0">
              <a:latin typeface="VeluxForOffice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C7A17-826B-423F-A450-CC583D9033D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VeluxForOffice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0620D-604D-4D89-B73F-13A6038D07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VeluxForOffice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6553147-0CE8-4EF9-93BF-6FFC5D06FB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49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469068-09EB-4824-8473-6395458B7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fld id="{10292E62-ABCD-4E1A-9CD4-1F4D24B7AC52}" type="slidenum">
              <a:rPr lang="en-GB">
                <a:latin typeface="VeluxForOffice"/>
              </a:rPr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GB" dirty="0">
              <a:latin typeface="VeluxForOffice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6693E3D-BF22-4BF7-814A-EA45B392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VELUX </a:t>
            </a:r>
            <a:r>
              <a:rPr lang="cs-CZ" dirty="0" err="1"/>
              <a:t>Active</a:t>
            </a:r>
            <a:r>
              <a:rPr lang="cs-CZ" dirty="0"/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584F1-CDB7-4357-BBC8-8D0338746AB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VeluxForOffice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AB4AC-FB3A-4EEE-B445-61A418E528F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VeluxForOffice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C8E912A5-9B8F-4448-8B0F-6DE8B196E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2F50A96-2B41-4170-8C0A-7732577E930B}"/>
              </a:ext>
            </a:extLst>
          </p:cNvPr>
          <p:cNvSpPr txBox="1">
            <a:spLocks/>
          </p:cNvSpPr>
          <p:nvPr/>
        </p:nvSpPr>
        <p:spPr>
          <a:xfrm>
            <a:off x="360270" y="1681360"/>
            <a:ext cx="7829097" cy="37763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4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4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946" lvl="1" indent="-179946" defTabSz="914126" fontAlgn="auto"/>
            <a:r>
              <a:rPr lang="cs-CZ" sz="1999" b="1" dirty="0">
                <a:solidFill>
                  <a:srgbClr val="737371"/>
                </a:solidFill>
                <a:latin typeface="VeluxForOffice"/>
              </a:rPr>
              <a:t>VELUX ACTIVE </a:t>
            </a:r>
            <a:r>
              <a:rPr lang="cs-CZ" sz="1999" i="0" dirty="0">
                <a:solidFill>
                  <a:srgbClr val="000000"/>
                </a:solidFill>
                <a:latin typeface="VeluxForOffice"/>
              </a:rPr>
              <a:t>je novým „vše v jednom“ řešením pro automatickou kontrolu vnitřního klimatu</a:t>
            </a:r>
          </a:p>
          <a:p>
            <a:pPr marL="179946" lvl="1" indent="-179946" defTabSz="914126" fontAlgn="auto"/>
            <a:endParaRPr lang="cs-CZ" sz="1999" i="0" dirty="0">
              <a:solidFill>
                <a:srgbClr val="000000"/>
              </a:solidFill>
              <a:latin typeface="VeluxForOffice"/>
            </a:endParaRPr>
          </a:p>
          <a:p>
            <a:pPr marL="179946" lvl="1" indent="-179946" defTabSz="914126" fontAlgn="auto"/>
            <a:r>
              <a:rPr lang="cs-CZ" sz="1999" i="0" dirty="0">
                <a:solidFill>
                  <a:srgbClr val="000000"/>
                </a:solidFill>
                <a:latin typeface="VeluxForOffice"/>
              </a:rPr>
              <a:t>Systém neustále monitoruje vnitřní prostředí a na základě impulzů ze 3 vnitřních senzorů – teplotního, vlhkostního a CO2 – automaticky větrá (střešní okna) a chrání před sluncem (rolety a žaluzie)</a:t>
            </a:r>
          </a:p>
          <a:p>
            <a:pPr marL="179946" lvl="1" indent="-179946" defTabSz="914126" fontAlgn="auto"/>
            <a:endParaRPr lang="cs-CZ" sz="1999" i="0" dirty="0">
              <a:solidFill>
                <a:srgbClr val="000000"/>
              </a:solidFill>
              <a:latin typeface="VeluxForOffice"/>
            </a:endParaRPr>
          </a:p>
          <a:p>
            <a:pPr marL="179946" lvl="1" indent="-179946" defTabSz="914126" fontAlgn="auto"/>
            <a:r>
              <a:rPr lang="cs-CZ" sz="1999" b="1" dirty="0">
                <a:solidFill>
                  <a:srgbClr val="737371"/>
                </a:solidFill>
                <a:latin typeface="VeluxForOffice"/>
              </a:rPr>
              <a:t>VELUX ACTIVE </a:t>
            </a:r>
            <a:r>
              <a:rPr lang="cs-CZ" sz="1999" i="0" dirty="0">
                <a:solidFill>
                  <a:srgbClr val="000000"/>
                </a:solidFill>
                <a:latin typeface="VeluxForOffice"/>
              </a:rPr>
              <a:t>přichází s aplikací, která umožnuje nejen mít neustálý přehled o situaci v domě/bytě – vnitřní prostředí a stav výrobků, ale i ovládat jednotlivé výrobky z Vašeho chytrého telefonu jako z dálkového ovladače.</a:t>
            </a:r>
          </a:p>
          <a:p>
            <a:pPr marL="179946" lvl="1" indent="-179946" defTabSz="914126" fontAlgn="auto"/>
            <a:endParaRPr lang="cs-CZ" sz="1999" i="0" dirty="0">
              <a:solidFill>
                <a:srgbClr val="000000"/>
              </a:solidFill>
              <a:latin typeface="VeluxForOffice"/>
            </a:endParaRPr>
          </a:p>
          <a:p>
            <a:pPr marL="179946" lvl="1" indent="-179946" defTabSz="914126" fontAlgn="auto"/>
            <a:r>
              <a:rPr lang="cs-CZ" sz="1999" b="1" dirty="0">
                <a:solidFill>
                  <a:srgbClr val="737371"/>
                </a:solidFill>
                <a:latin typeface="VeluxForOffice"/>
              </a:rPr>
              <a:t>VELUX ACTIVE </a:t>
            </a:r>
            <a:r>
              <a:rPr lang="cs-CZ" sz="1999" i="0" dirty="0">
                <a:solidFill>
                  <a:srgbClr val="000000"/>
                </a:solidFill>
                <a:latin typeface="VeluxForOffice"/>
              </a:rPr>
              <a:t>je kompatibilní se všemi domy/byty s technologií IO </a:t>
            </a:r>
            <a:r>
              <a:rPr lang="cs-CZ" sz="1999" i="0" dirty="0" err="1">
                <a:solidFill>
                  <a:srgbClr val="000000"/>
                </a:solidFill>
                <a:latin typeface="VeluxForOffice"/>
              </a:rPr>
              <a:t>Homecontrol</a:t>
            </a:r>
            <a:endParaRPr lang="en-GB" sz="1999" i="0" dirty="0">
              <a:solidFill>
                <a:srgbClr val="000000"/>
              </a:solidFill>
              <a:latin typeface="VeluxForOffice"/>
            </a:endParaRPr>
          </a:p>
          <a:p>
            <a:pPr marL="0" lvl="1" indent="0" defTabSz="914126" fontAlgn="auto">
              <a:buNone/>
            </a:pPr>
            <a:endParaRPr lang="en-GB" sz="1999" i="0" dirty="0">
              <a:solidFill>
                <a:srgbClr val="000000"/>
              </a:solidFill>
              <a:latin typeface="VeluxForOffice"/>
            </a:endParaRPr>
          </a:p>
          <a:p>
            <a:pPr marL="179946" lvl="1" indent="-179946" defTabSz="914126" fontAlgn="auto"/>
            <a:endParaRPr lang="en-GB" sz="1999" b="1" i="0" dirty="0">
              <a:solidFill>
                <a:srgbClr val="000000"/>
              </a:solidFill>
              <a:latin typeface="VeluxForOffice"/>
            </a:endParaRPr>
          </a:p>
          <a:p>
            <a:pPr marL="179946" lvl="1" indent="-179946" defTabSz="914126" fontAlgn="auto"/>
            <a:endParaRPr lang="en-GB" sz="1999" i="0" dirty="0">
              <a:solidFill>
                <a:srgbClr val="000000"/>
              </a:solidFill>
              <a:latin typeface="VeluxForOffice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FA0D27-4052-42F9-8D7E-31965D674F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642" y="2058587"/>
            <a:ext cx="3119662" cy="2862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FB0390-72EE-4FDB-B5D1-C28ED423E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79" y="5222751"/>
            <a:ext cx="1079719" cy="1079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9B3C1D-80B2-4E7E-BE7D-12C609B46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/>
          <a:stretch/>
        </p:blipFill>
        <p:spPr>
          <a:xfrm>
            <a:off x="9157965" y="5222751"/>
            <a:ext cx="934930" cy="1079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0A4272-A82E-486D-962C-1E97D9F0A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148" y="5222751"/>
            <a:ext cx="1079719" cy="1079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6A87C6-54FF-43AF-9723-7BDDC4DE18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971" y="5262756"/>
            <a:ext cx="1079719" cy="107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0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Single Corner Snipped 23"/>
          <p:cNvSpPr/>
          <p:nvPr/>
        </p:nvSpPr>
        <p:spPr bwMode="auto">
          <a:xfrm>
            <a:off x="376659" y="1337798"/>
            <a:ext cx="11297949" cy="5398594"/>
          </a:xfrm>
          <a:prstGeom prst="snip1Rect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1981" tIns="71981" rIns="71981" bIns="71981" numCol="1" rtlCol="0" anchor="t" anchorCtr="0" compatLnSpc="1">
            <a:prstTxWarp prst="textNoShape">
              <a:avLst/>
            </a:prstTxWarp>
          </a:bodyPr>
          <a:lstStyle/>
          <a:p>
            <a:pPr defTabSz="914126">
              <a:lnSpc>
                <a:spcPct val="106000"/>
              </a:lnSpc>
              <a:spcBef>
                <a:spcPts val="0"/>
              </a:spcBef>
            </a:pPr>
            <a:endParaRPr lang="da-DK" sz="1500" err="1">
              <a:solidFill>
                <a:srgbClr val="FFFFFF"/>
              </a:solidFill>
              <a:latin typeface="VeluxForOffice"/>
            </a:endParaRPr>
          </a:p>
        </p:txBody>
      </p:sp>
      <p:sp>
        <p:nvSpPr>
          <p:cNvPr id="23" name="Rectangle: Single Corner Snipped 22"/>
          <p:cNvSpPr/>
          <p:nvPr/>
        </p:nvSpPr>
        <p:spPr bwMode="auto">
          <a:xfrm>
            <a:off x="376658" y="3137329"/>
            <a:ext cx="7567127" cy="3599063"/>
          </a:xfrm>
          <a:prstGeom prst="snip1Rect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1981" tIns="71981" rIns="71981" bIns="71981" numCol="1" rtlCol="0" anchor="t" anchorCtr="0" compatLnSpc="1">
            <a:prstTxWarp prst="textNoShape">
              <a:avLst/>
            </a:prstTxWarp>
          </a:bodyPr>
          <a:lstStyle/>
          <a:p>
            <a:pPr defTabSz="914126">
              <a:lnSpc>
                <a:spcPct val="106000"/>
              </a:lnSpc>
              <a:spcBef>
                <a:spcPts val="0"/>
              </a:spcBef>
            </a:pPr>
            <a:endParaRPr lang="da-DK" sz="1500" err="1">
              <a:solidFill>
                <a:srgbClr val="FFFFFF"/>
              </a:solidFill>
              <a:latin typeface="VeluxForOffic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04" y="760991"/>
            <a:ext cx="10455359" cy="456962"/>
          </a:xfrm>
        </p:spPr>
        <p:txBody>
          <a:bodyPr/>
          <a:lstStyle/>
          <a:p>
            <a:r>
              <a:rPr lang="cs-CZ" dirty="0"/>
              <a:t>VELUX výrobky domácí automatizace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fld id="{10292E62-ABCD-4E1A-9CD4-1F4D24B7AC52}" type="slidenum">
              <a:rPr lang="en-GB">
                <a:latin typeface="VeluxForOffice"/>
              </a:rPr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GB">
              <a:latin typeface="VeluxForOffice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latin typeface="VeluxForOffice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0598" y="3200020"/>
            <a:ext cx="3776924" cy="175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799" b="1" dirty="0">
                <a:solidFill>
                  <a:srgbClr val="FF0000"/>
                </a:solidFill>
                <a:latin typeface="VELUXforOffice" panose="02000506030000020004" pitchFamily="2" charset="0"/>
              </a:rPr>
              <a:t>VELUX INTEGRA </a:t>
            </a:r>
            <a:r>
              <a:rPr lang="cs-CZ" sz="1799" b="1" dirty="0">
                <a:solidFill>
                  <a:srgbClr val="FF0000"/>
                </a:solidFill>
                <a:latin typeface="VELUXforOffice" panose="02000506030000020004" pitchFamily="2" charset="0"/>
              </a:rPr>
              <a:t>/ SOLAR</a:t>
            </a: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799" dirty="0">
                <a:solidFill>
                  <a:srgbClr val="000000"/>
                </a:solidFill>
                <a:latin typeface="VELUXforOffice" panose="02000506030000020004" pitchFamily="2" charset="0"/>
              </a:rPr>
              <a:t>Střešní okna, motory, rolety a žaluzie, které zvyšují komfort uživatelům pomocí dálkových ovladačů, dešťového senzoru a jednoduché montáži.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0597" y="1448790"/>
            <a:ext cx="8387378" cy="1476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799" b="1" dirty="0">
                <a:solidFill>
                  <a:srgbClr val="FF0000"/>
                </a:solidFill>
                <a:latin typeface="VELUXforOffice" panose="02000506030000020004" pitchFamily="2" charset="0"/>
              </a:rPr>
              <a:t>VELUX ACTIVE </a:t>
            </a:r>
            <a:r>
              <a:rPr lang="cs-CZ" sz="1799" b="1" dirty="0">
                <a:solidFill>
                  <a:srgbClr val="FF0000"/>
                </a:solidFill>
                <a:latin typeface="VELUXforOffice" panose="02000506030000020004" pitchFamily="2" charset="0"/>
              </a:rPr>
              <a:t>a možnosti připojení</a:t>
            </a: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799" dirty="0">
                <a:solidFill>
                  <a:srgbClr val="000000"/>
                </a:solidFill>
                <a:latin typeface="VELUXforOffice" panose="02000506030000020004" pitchFamily="2" charset="0"/>
              </a:rPr>
              <a:t>Přináší další možnosti motorickým oknům (elektrickým či solárním), roletám a žaluziím.</a:t>
            </a: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799" dirty="0">
                <a:solidFill>
                  <a:srgbClr val="000000"/>
                </a:solidFill>
                <a:latin typeface="VELUXforOffice" panose="02000506030000020004" pitchFamily="2" charset="0"/>
              </a:rPr>
              <a:t>VELUX ACTIVE přidává výhodu automatické kontroly vnitřního prostředí pomocí senzorů a aplikace pro chytré telefony. Je kompatibilní se všemi motorickými jednotkami VELUX IO </a:t>
            </a:r>
            <a:r>
              <a:rPr lang="cs-CZ" sz="1799" dirty="0" err="1">
                <a:solidFill>
                  <a:srgbClr val="000000"/>
                </a:solidFill>
                <a:latin typeface="VELUXforOffice" panose="02000506030000020004" pitchFamily="2" charset="0"/>
              </a:rPr>
              <a:t>Homecontrol</a:t>
            </a:r>
            <a:r>
              <a:rPr lang="cs-CZ" sz="1799" dirty="0">
                <a:solidFill>
                  <a:srgbClr val="000000"/>
                </a:solidFill>
                <a:latin typeface="VELUXforOffice" panose="02000506030000020004" pitchFamily="2" charset="0"/>
              </a:rPr>
              <a:t> od roku 2007.</a:t>
            </a:r>
            <a:endParaRPr lang="en-GB" sz="1799" dirty="0">
              <a:solidFill>
                <a:srgbClr val="000000"/>
              </a:solidFill>
              <a:latin typeface="VELUXforOffice" panose="02000506030000020004" pitchFamily="2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38" y="3598777"/>
            <a:ext cx="1731331" cy="12984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97" b="95259" l="3762" r="971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7413" y="4968017"/>
            <a:ext cx="768411" cy="5588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965" y="2333817"/>
            <a:ext cx="1384216" cy="9481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605" y="3137329"/>
            <a:ext cx="1475727" cy="11539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362" y="1510462"/>
            <a:ext cx="1188194" cy="8714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8578" y="1600945"/>
            <a:ext cx="750785" cy="1396882"/>
          </a:xfrm>
          <a:prstGeom prst="rect">
            <a:avLst/>
          </a:prstGeom>
        </p:spPr>
      </p:pic>
      <p:sp>
        <p:nvSpPr>
          <p:cNvPr id="10" name="Rectangle: Single Corner Snipped 9"/>
          <p:cNvSpPr/>
          <p:nvPr/>
        </p:nvSpPr>
        <p:spPr bwMode="auto">
          <a:xfrm>
            <a:off x="376657" y="4936860"/>
            <a:ext cx="3681909" cy="1799531"/>
          </a:xfrm>
          <a:prstGeom prst="snip1Rect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1981" tIns="71981" rIns="71981" bIns="71981" numCol="1" rtlCol="0" anchor="t" anchorCtr="0" compatLnSpc="1">
            <a:prstTxWarp prst="textNoShape">
              <a:avLst/>
            </a:prstTxWarp>
          </a:bodyPr>
          <a:lstStyle/>
          <a:p>
            <a:pPr defTabSz="914126">
              <a:lnSpc>
                <a:spcPct val="106000"/>
              </a:lnSpc>
              <a:spcBef>
                <a:spcPts val="0"/>
              </a:spcBef>
            </a:pPr>
            <a:endParaRPr lang="da-DK" sz="1500" err="1">
              <a:solidFill>
                <a:srgbClr val="FFFFFF"/>
              </a:solidFill>
              <a:latin typeface="VeluxForOffice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67" y="5102211"/>
            <a:ext cx="1674130" cy="167413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28" y="5669924"/>
            <a:ext cx="1327635" cy="99572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60599" y="4998507"/>
            <a:ext cx="1876019" cy="175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799" b="1" dirty="0">
                <a:solidFill>
                  <a:srgbClr val="FF0000"/>
                </a:solidFill>
                <a:latin typeface="VELUXforOffice" panose="02000506030000020004" pitchFamily="2" charset="0"/>
              </a:rPr>
              <a:t>VELUX </a:t>
            </a: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799" dirty="0">
                <a:solidFill>
                  <a:srgbClr val="000000"/>
                </a:solidFill>
                <a:latin typeface="VELUXforOffice" panose="02000506030000020004" pitchFamily="2" charset="0"/>
              </a:rPr>
              <a:t>Střešní okna</a:t>
            </a: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799" dirty="0">
                <a:solidFill>
                  <a:srgbClr val="000000"/>
                </a:solidFill>
                <a:latin typeface="VELUXforOffice" panose="02000506030000020004" pitchFamily="2" charset="0"/>
              </a:rPr>
              <a:t>Rolety</a:t>
            </a:r>
            <a:endParaRPr lang="en-GB" sz="1799" dirty="0">
              <a:solidFill>
                <a:srgbClr val="000000"/>
              </a:solidFill>
              <a:latin typeface="VELUXforOffice" panose="02000506030000020004" pitchFamily="2" charset="0"/>
            </a:endParaRP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799" dirty="0">
                <a:solidFill>
                  <a:srgbClr val="000000"/>
                </a:solidFill>
                <a:latin typeface="VELUXforOffice" panose="02000506030000020004" pitchFamily="2" charset="0"/>
              </a:rPr>
              <a:t>Žaluzie</a:t>
            </a:r>
            <a:endParaRPr lang="en-GB" sz="1799" dirty="0">
              <a:solidFill>
                <a:srgbClr val="000000"/>
              </a:solidFill>
              <a:latin typeface="VELUXforOffice" panose="02000506030000020004" pitchFamily="2" charset="0"/>
            </a:endParaRP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799" dirty="0">
                <a:solidFill>
                  <a:srgbClr val="000000"/>
                </a:solidFill>
                <a:latin typeface="VELUXforOffice" panose="02000506030000020004" pitchFamily="2" charset="0"/>
              </a:rPr>
              <a:t>Světlíky</a:t>
            </a:r>
            <a:endParaRPr lang="en-GB" sz="1799" dirty="0">
              <a:solidFill>
                <a:srgbClr val="000000"/>
              </a:solidFill>
              <a:latin typeface="VELUXforOffice" panose="02000506030000020004" pitchFamily="2" charset="0"/>
            </a:endParaRP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799" dirty="0">
                <a:solidFill>
                  <a:srgbClr val="000000"/>
                </a:solidFill>
                <a:latin typeface="VELUXforOffice" panose="02000506030000020004" pitchFamily="2" charset="0"/>
              </a:rPr>
              <a:t>Atd.</a:t>
            </a:r>
            <a:endParaRPr lang="en-GB" sz="1799" dirty="0">
              <a:solidFill>
                <a:srgbClr val="000000"/>
              </a:solidFill>
              <a:latin typeface="VELUXforOffice" panose="02000506030000020004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4525" y="5426944"/>
            <a:ext cx="1042734" cy="1024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7529" y="4332366"/>
            <a:ext cx="550664" cy="6129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21810" y="4683276"/>
            <a:ext cx="1359016" cy="8882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06772" y="4664710"/>
            <a:ext cx="977410" cy="7622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34078" y="3379327"/>
            <a:ext cx="1272235" cy="819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63649" y="5517428"/>
            <a:ext cx="1587475" cy="1148223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290" y="1795195"/>
            <a:ext cx="543535" cy="96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6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0" grpId="0"/>
      <p:bldP spid="28" grpId="0"/>
      <p:bldP spid="10" grpId="0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fld id="{02B5E496-C20A-4259-82D6-EE90691934EF}" type="slidenum">
              <a:rPr lang="en-GB">
                <a:latin typeface="VeluxForOffice"/>
              </a:rPr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GB">
              <a:latin typeface="VeluxForOffice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021" y="2700159"/>
            <a:ext cx="1445697" cy="12557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42" y="1583764"/>
            <a:ext cx="1445697" cy="1255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525" y="1286148"/>
            <a:ext cx="3761262" cy="1794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4542" y="1413253"/>
            <a:ext cx="1268048" cy="2487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869" y="4739797"/>
            <a:ext cx="918875" cy="8024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1387" y="5029507"/>
            <a:ext cx="1611094" cy="12680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6165" y="4999865"/>
            <a:ext cx="361424" cy="3736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7895" y="3305308"/>
            <a:ext cx="551324" cy="61258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83" b="98056" l="497" r="9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31" y="4056810"/>
            <a:ext cx="1442114" cy="171907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1071798" y="4423714"/>
            <a:ext cx="2784801" cy="1820269"/>
            <a:chOff x="657539" y="4453164"/>
            <a:chExt cx="2919075" cy="190803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0976" y="4512302"/>
              <a:ext cx="1238721" cy="1460009"/>
            </a:xfrm>
            <a:prstGeom prst="rect">
              <a:avLst/>
            </a:prstGeom>
            <a:effectLst>
              <a:outerShdw blurRad="292100" dist="139700" dir="2700000" algn="tl" rotWithShape="0">
                <a:srgbClr val="333333">
                  <a:alpha val="64706"/>
                </a:srgbClr>
              </a:outerShd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47" b="96078" l="5198" r="95218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79475" y="4771338"/>
              <a:ext cx="1196136" cy="1139793"/>
            </a:xfrm>
            <a:prstGeom prst="rect">
              <a:avLst/>
            </a:prstGeom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</p:pic>
        <p:sp>
          <p:nvSpPr>
            <p:cNvPr id="16" name="Rectangle: Rounded Corners 15"/>
            <p:cNvSpPr/>
            <p:nvPr/>
          </p:nvSpPr>
          <p:spPr>
            <a:xfrm>
              <a:off x="657539" y="4453164"/>
              <a:ext cx="2919075" cy="1908036"/>
            </a:xfrm>
            <a:prstGeom prst="roundRect">
              <a:avLst/>
            </a:prstGeom>
            <a:noFill/>
            <a:ln>
              <a:solidFill>
                <a:srgbClr val="D86F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a-DK" sz="1999" dirty="0" err="1">
                <a:solidFill>
                  <a:srgbClr val="FFFFFF"/>
                </a:solidFill>
                <a:latin typeface="VeluxForOffice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7534" y="4633145"/>
              <a:ext cx="1238721" cy="1460009"/>
            </a:xfrm>
            <a:prstGeom prst="rect">
              <a:avLst/>
            </a:prstGeom>
            <a:effectLst>
              <a:outerShdw blurRad="292100" dist="139700" dir="2700000" algn="tl" rotWithShape="0">
                <a:srgbClr val="333333">
                  <a:alpha val="64706"/>
                </a:srgbClr>
              </a:outerShdw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135" y="4774857"/>
              <a:ext cx="1238721" cy="1460009"/>
            </a:xfrm>
            <a:prstGeom prst="rect">
              <a:avLst/>
            </a:prstGeom>
            <a:effectLst>
              <a:outerShdw blurRad="292100" dist="139700" dir="2700000" algn="tl" rotWithShape="0">
                <a:srgbClr val="333333">
                  <a:alpha val="64706"/>
                </a:srgbClr>
              </a:outerShdw>
            </a:effectLst>
          </p:spPr>
        </p:pic>
      </p:grpSp>
      <p:cxnSp>
        <p:nvCxnSpPr>
          <p:cNvPr id="41" name="Straight Arrow Connector 40"/>
          <p:cNvCxnSpPr/>
          <p:nvPr/>
        </p:nvCxnSpPr>
        <p:spPr>
          <a:xfrm flipH="1">
            <a:off x="2425255" y="2179240"/>
            <a:ext cx="1736910" cy="282298"/>
          </a:xfrm>
          <a:prstGeom prst="straightConnector1">
            <a:avLst/>
          </a:prstGeom>
          <a:ln w="19050">
            <a:solidFill>
              <a:srgbClr val="D86F6F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4028314" y="4920016"/>
            <a:ext cx="1325427" cy="507018"/>
          </a:xfrm>
          <a:prstGeom prst="straightConnector1">
            <a:avLst/>
          </a:prstGeom>
          <a:ln w="19050">
            <a:solidFill>
              <a:srgbClr val="D86F6F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173388" y="3216890"/>
            <a:ext cx="0" cy="711276"/>
          </a:xfrm>
          <a:prstGeom prst="straightConnector1">
            <a:avLst/>
          </a:prstGeom>
          <a:ln w="19050">
            <a:solidFill>
              <a:srgbClr val="D86F6F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084850" y="3582905"/>
            <a:ext cx="2239288" cy="954033"/>
          </a:xfrm>
          <a:prstGeom prst="straightConnector1">
            <a:avLst/>
          </a:prstGeom>
          <a:ln w="19050">
            <a:solidFill>
              <a:srgbClr val="D86F6F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8735143" y="2656798"/>
            <a:ext cx="1156353" cy="1945319"/>
          </a:xfrm>
          <a:prstGeom prst="straightConnector1">
            <a:avLst/>
          </a:prstGeom>
          <a:ln w="19050">
            <a:solidFill>
              <a:srgbClr val="D86F6F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10635834" y="4036329"/>
            <a:ext cx="203762" cy="802882"/>
          </a:xfrm>
          <a:prstGeom prst="straightConnector1">
            <a:avLst/>
          </a:prstGeom>
          <a:ln w="19050">
            <a:solidFill>
              <a:srgbClr val="D86F6F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8975730" y="5350773"/>
            <a:ext cx="695672" cy="171430"/>
          </a:xfrm>
          <a:prstGeom prst="straightConnector1">
            <a:avLst/>
          </a:prstGeom>
          <a:ln w="19050">
            <a:solidFill>
              <a:srgbClr val="D86F6F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7033429" y="4844802"/>
            <a:ext cx="853702" cy="231726"/>
          </a:xfrm>
          <a:prstGeom prst="straightConnector1">
            <a:avLst/>
          </a:prstGeom>
          <a:ln w="19050">
            <a:solidFill>
              <a:srgbClr val="D86F6F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48" y="1648193"/>
            <a:ext cx="551324" cy="61258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4201" y="3387933"/>
            <a:ext cx="551324" cy="61258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1668" y="4386938"/>
            <a:ext cx="361424" cy="373676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 rot="20335051">
            <a:off x="4189583" y="4984219"/>
            <a:ext cx="903859" cy="1846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1200" dirty="0">
                <a:solidFill>
                  <a:srgbClr val="000000"/>
                </a:solidFill>
                <a:latin typeface="VeluxForOffice"/>
              </a:rPr>
              <a:t>NETATMO RF</a:t>
            </a:r>
          </a:p>
        </p:txBody>
      </p:sp>
      <p:sp>
        <p:nvSpPr>
          <p:cNvPr id="68" name="TextBox 67"/>
          <p:cNvSpPr txBox="1"/>
          <p:nvPr/>
        </p:nvSpPr>
        <p:spPr>
          <a:xfrm rot="939177">
            <a:off x="7354452" y="4748797"/>
            <a:ext cx="354172" cy="1846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1200" dirty="0">
                <a:solidFill>
                  <a:srgbClr val="000000"/>
                </a:solidFill>
                <a:latin typeface="VeluxForOffice"/>
              </a:rPr>
              <a:t>Wi-Fi</a:t>
            </a:r>
          </a:p>
        </p:txBody>
      </p:sp>
      <p:sp>
        <p:nvSpPr>
          <p:cNvPr id="69" name="TextBox 68"/>
          <p:cNvSpPr txBox="1"/>
          <p:nvPr/>
        </p:nvSpPr>
        <p:spPr>
          <a:xfrm rot="18051225">
            <a:off x="8999079" y="3531413"/>
            <a:ext cx="354172" cy="1846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1200" dirty="0">
                <a:solidFill>
                  <a:srgbClr val="000000"/>
                </a:solidFill>
                <a:latin typeface="VeluxForOffice"/>
              </a:rPr>
              <a:t>Wi-Fi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6"/>
          <a:srcRect l="6385" t="18310" r="74961" b="21065"/>
          <a:stretch/>
        </p:blipFill>
        <p:spPr>
          <a:xfrm>
            <a:off x="9277451" y="1899756"/>
            <a:ext cx="514216" cy="495172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16"/>
          <a:srcRect l="26421" t="47174" r="5527" b="19898"/>
          <a:stretch/>
        </p:blipFill>
        <p:spPr>
          <a:xfrm>
            <a:off x="9006101" y="2415021"/>
            <a:ext cx="1056918" cy="1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1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05" y="760991"/>
            <a:ext cx="11474421" cy="456962"/>
          </a:xfrm>
        </p:spPr>
        <p:txBody>
          <a:bodyPr/>
          <a:lstStyle/>
          <a:p>
            <a:r>
              <a:rPr lang="cs-CZ" dirty="0"/>
              <a:t>Jak na to</a:t>
            </a:r>
            <a:r>
              <a:rPr lang="en-US" dirty="0"/>
              <a:t>? </a:t>
            </a:r>
            <a:r>
              <a:rPr lang="cs-CZ" dirty="0"/>
              <a:t> APP - ovladač ve vaší kapse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latin typeface="VeluxForOffic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fld id="{10292E62-ABCD-4E1A-9CD4-1F4D24B7AC52}" type="slidenum">
              <a:rPr lang="en-GB">
                <a:latin typeface="VeluxForOffice"/>
              </a:rPr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-GB">
              <a:latin typeface="VeluxForOffic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0957" y="1567196"/>
            <a:ext cx="2771278" cy="35719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53" tIns="107972" rIns="143963" bIns="107972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VeluxForOffice"/>
              </a:rPr>
              <a:t>Rychlý přehled</a:t>
            </a:r>
            <a:r>
              <a:rPr lang="en-GB" sz="1400" b="1" dirty="0">
                <a:solidFill>
                  <a:srgbClr val="000000"/>
                </a:solidFill>
                <a:latin typeface="VeluxForOffice"/>
              </a:rPr>
              <a:t> ‘M</a:t>
            </a:r>
            <a:r>
              <a:rPr lang="cs-CZ" sz="1400" b="1" dirty="0" err="1">
                <a:solidFill>
                  <a:srgbClr val="000000"/>
                </a:solidFill>
                <a:latin typeface="VeluxForOffice"/>
              </a:rPr>
              <a:t>ůj</a:t>
            </a:r>
            <a:r>
              <a:rPr lang="cs-CZ" sz="1400" b="1" dirty="0">
                <a:solidFill>
                  <a:srgbClr val="000000"/>
                </a:solidFill>
                <a:latin typeface="VeluxForOffice"/>
              </a:rPr>
              <a:t> dům</a:t>
            </a:r>
            <a:r>
              <a:rPr lang="en-GB" sz="1400" b="1" dirty="0">
                <a:solidFill>
                  <a:srgbClr val="000000"/>
                </a:solidFill>
                <a:latin typeface="VeluxForOffice"/>
              </a:rPr>
              <a:t>’</a:t>
            </a:r>
            <a:endParaRPr lang="en-GB" sz="1400" kern="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Stav místností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Proces automatických operací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Stav otevření oken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000000"/>
              </a:solidFill>
              <a:latin typeface="VeluxForOffice"/>
            </a:endParaRP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VeluxForOffice"/>
              </a:rPr>
              <a:t>Programové zkratky</a:t>
            </a:r>
            <a:endParaRPr lang="en-GB" sz="1400" b="1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Dobré ráno</a:t>
            </a:r>
            <a:r>
              <a:rPr lang="en-GB" sz="1200" dirty="0">
                <a:solidFill>
                  <a:srgbClr val="000000"/>
                </a:solidFill>
                <a:latin typeface="VeluxForOffice"/>
              </a:rPr>
              <a:t>: </a:t>
            </a:r>
            <a:r>
              <a:rPr lang="cs-CZ" sz="1200" dirty="0">
                <a:solidFill>
                  <a:srgbClr val="000000"/>
                </a:solidFill>
                <a:latin typeface="VeluxForOffice"/>
              </a:rPr>
              <a:t>Vytáhne všechny rolety a žaluzie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Dobrou noc</a:t>
            </a:r>
            <a:r>
              <a:rPr lang="en-GB" sz="1200" dirty="0">
                <a:solidFill>
                  <a:srgbClr val="000000"/>
                </a:solidFill>
                <a:latin typeface="VeluxForOffice"/>
              </a:rPr>
              <a:t>: </a:t>
            </a:r>
            <a:r>
              <a:rPr lang="cs-CZ" sz="1200" dirty="0">
                <a:solidFill>
                  <a:srgbClr val="000000"/>
                </a:solidFill>
                <a:latin typeface="VeluxForOffice"/>
              </a:rPr>
              <a:t>zatáhne všechny rolety a žaluzie</a:t>
            </a:r>
            <a:endParaRPr lang="en-GB" sz="140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000000"/>
              </a:solidFill>
              <a:latin typeface="VeluxForOffice"/>
            </a:endParaRP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srgbClr val="000000"/>
                </a:solidFill>
                <a:latin typeface="VeluxForOffice"/>
              </a:rPr>
              <a:t>‘</a:t>
            </a:r>
            <a:r>
              <a:rPr lang="cs-CZ" sz="1400" b="1" dirty="0">
                <a:solidFill>
                  <a:srgbClr val="000000"/>
                </a:solidFill>
                <a:latin typeface="VeluxForOffice"/>
              </a:rPr>
              <a:t>Bezpečné</a:t>
            </a:r>
            <a:r>
              <a:rPr lang="en-GB" sz="1400" b="1" dirty="0">
                <a:solidFill>
                  <a:srgbClr val="000000"/>
                </a:solidFill>
                <a:latin typeface="VeluxForOffice"/>
              </a:rPr>
              <a:t>’ </a:t>
            </a:r>
            <a:r>
              <a:rPr lang="cs-CZ" sz="1400" b="1" dirty="0">
                <a:solidFill>
                  <a:srgbClr val="000000"/>
                </a:solidFill>
                <a:latin typeface="VeluxForOffice"/>
              </a:rPr>
              <a:t>nastavení</a:t>
            </a:r>
            <a:endParaRPr lang="en-GB" sz="1400" b="1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Zamkne všechny okna do max. bezpečné ventilace když odcházíte. Odemkne je při Vašem příchodu. </a:t>
            </a:r>
            <a:r>
              <a:rPr lang="en-GB" sz="1200" dirty="0">
                <a:solidFill>
                  <a:srgbClr val="000000"/>
                </a:solidFill>
                <a:latin typeface="VeluxForOffice"/>
              </a:rPr>
              <a:t>Unlock again when back. </a:t>
            </a:r>
            <a:r>
              <a:rPr lang="cs-CZ" sz="1200" dirty="0">
                <a:solidFill>
                  <a:srgbClr val="000000"/>
                </a:solidFill>
                <a:latin typeface="VeluxForOffice"/>
              </a:rPr>
              <a:t>Stejnou funkci má i nástěnný ovladač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73167" y="1307066"/>
            <a:ext cx="1306428" cy="276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200" b="1" dirty="0">
                <a:solidFill>
                  <a:srgbClr val="000000"/>
                </a:solidFill>
                <a:latin typeface="VeluxForOffice"/>
              </a:rPr>
              <a:t>Hlavní obrazovka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98159" y="1307311"/>
            <a:ext cx="1171811" cy="276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200" b="1" dirty="0">
                <a:solidFill>
                  <a:srgbClr val="000000"/>
                </a:solidFill>
                <a:latin typeface="VeluxForOffice"/>
              </a:rPr>
              <a:t>Stránka pokoje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</p:txBody>
      </p:sp>
      <p:pic>
        <p:nvPicPr>
          <p:cNvPr id="16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0528" y="1651377"/>
            <a:ext cx="1807073" cy="3687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9937" y="1651376"/>
            <a:ext cx="1810110" cy="3693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66" y="2101651"/>
            <a:ext cx="1547597" cy="2771278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93" y="2101651"/>
            <a:ext cx="1547597" cy="2771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4512" b="14070"/>
          <a:stretch/>
        </p:blipFill>
        <p:spPr>
          <a:xfrm>
            <a:off x="850746" y="5549216"/>
            <a:ext cx="10426893" cy="10305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ectangle 24"/>
          <p:cNvSpPr/>
          <p:nvPr/>
        </p:nvSpPr>
        <p:spPr>
          <a:xfrm>
            <a:off x="9023358" y="1567197"/>
            <a:ext cx="2771278" cy="321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53" tIns="107972" rIns="143963" bIns="107972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kern="0" dirty="0">
                <a:solidFill>
                  <a:srgbClr val="000000"/>
                </a:solidFill>
                <a:latin typeface="VeluxForOffice"/>
              </a:rPr>
              <a:t>Stav vnitřního prostředí</a:t>
            </a:r>
            <a:endParaRPr lang="en-GB" sz="1400" kern="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Zobrazí aktuální hodnoty vnitřního prostředí v místnosti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Indikuje dobrý či špatný stav hodnot z jednotlivých senzorů 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000000"/>
              </a:solidFill>
              <a:latin typeface="VeluxForOffice"/>
            </a:endParaRP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VeluxForOffice"/>
              </a:rPr>
              <a:t>Proces automatických operací</a:t>
            </a:r>
            <a:endParaRPr lang="en-GB" sz="1400" b="1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Přehled o právě prováděném úkonu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050" dirty="0">
              <a:solidFill>
                <a:srgbClr val="000000"/>
              </a:solidFill>
              <a:latin typeface="VeluxForOffice"/>
            </a:endParaRP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VeluxForOffice"/>
              </a:rPr>
              <a:t>Přímé manuální ovladače</a:t>
            </a:r>
            <a:endParaRPr lang="en-GB" sz="1400" b="1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Jednoduché povely otevřít/zavřít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Ručně nastavíte setrvání v povelu 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Jednoduše kdykoliv upravíte setrvání v povelu (nebo automaticky zavřete) 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7510031" y="6312697"/>
            <a:ext cx="1295663" cy="25063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5991" tIns="35991" rIns="35991" bIns="35991" anchor="ctr">
            <a:spAutoFit/>
          </a:bodyPr>
          <a:lstStyle/>
          <a:p>
            <a:pPr algn="ctr"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rgbClr val="FFFFFF"/>
                </a:solidFill>
                <a:latin typeface="VeluxForOffice"/>
              </a:rPr>
              <a:t>*</a:t>
            </a:r>
            <a:r>
              <a:rPr lang="cs-CZ" sz="1000" dirty="0">
                <a:solidFill>
                  <a:srgbClr val="FFFFFF"/>
                </a:solidFill>
                <a:latin typeface="VeluxForOffice"/>
              </a:rPr>
              <a:t>Vyžaduje</a:t>
            </a:r>
            <a:r>
              <a:rPr lang="en-GB" sz="1000" dirty="0">
                <a:solidFill>
                  <a:srgbClr val="FFFFFF"/>
                </a:solidFill>
                <a:latin typeface="VeluxForOffice"/>
              </a:rPr>
              <a:t> Apple ‘Siri’ </a:t>
            </a:r>
          </a:p>
        </p:txBody>
      </p:sp>
      <p:pic>
        <p:nvPicPr>
          <p:cNvPr id="22" name="Picture 21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0" t="86303" r="20962" b="875"/>
          <a:stretch/>
        </p:blipFill>
        <p:spPr>
          <a:xfrm>
            <a:off x="478353" y="3148443"/>
            <a:ext cx="297567" cy="355343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8" t="87490" r="58942" b="937"/>
          <a:stretch/>
        </p:blipFill>
        <p:spPr>
          <a:xfrm>
            <a:off x="450231" y="3925352"/>
            <a:ext cx="362763" cy="320711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0" t="86303" r="40190" b="1447"/>
          <a:stretch/>
        </p:blipFill>
        <p:spPr>
          <a:xfrm>
            <a:off x="497467" y="2774649"/>
            <a:ext cx="304722" cy="339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98AFBF-3D52-494C-A809-175042570F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618" y="130276"/>
            <a:ext cx="1261429" cy="12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5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13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Arrow: Pentagon 47"/>
          <p:cNvSpPr/>
          <p:nvPr/>
        </p:nvSpPr>
        <p:spPr>
          <a:xfrm rot="5400000">
            <a:off x="9726909" y="1054177"/>
            <a:ext cx="1376225" cy="2820008"/>
          </a:xfrm>
          <a:prstGeom prst="homePlate">
            <a:avLst>
              <a:gd name="adj" fmla="val 16301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FF0000"/>
                </a:solidFill>
                <a:latin typeface="VeluxForOffice"/>
              </a:rPr>
              <a:t>Venkovní klimatická data</a:t>
            </a:r>
            <a:endParaRPr lang="da-DK" sz="1400" b="1" dirty="0">
              <a:solidFill>
                <a:srgbClr val="FF0000"/>
              </a:solidFill>
              <a:latin typeface="VeluxForOffice"/>
            </a:endParaRPr>
          </a:p>
        </p:txBody>
      </p:sp>
      <p:sp>
        <p:nvSpPr>
          <p:cNvPr id="50" name="Arrow: Pentagon 49"/>
          <p:cNvSpPr/>
          <p:nvPr/>
        </p:nvSpPr>
        <p:spPr>
          <a:xfrm rot="16200000">
            <a:off x="9822797" y="3116139"/>
            <a:ext cx="1184453" cy="2820008"/>
          </a:xfrm>
          <a:prstGeom prst="homePlate">
            <a:avLst>
              <a:gd name="adj" fmla="val 16301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da-DK" sz="100" b="1" dirty="0">
              <a:solidFill>
                <a:srgbClr val="FF0000"/>
              </a:solidFill>
              <a:latin typeface="VeluxForOffice"/>
            </a:endParaRPr>
          </a:p>
          <a:p>
            <a:pPr algn="ctr"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FF0000"/>
                </a:solidFill>
                <a:latin typeface="VeluxForOffice"/>
              </a:rPr>
              <a:t>Vnitřní klimatická data</a:t>
            </a:r>
            <a:endParaRPr lang="da-DK" sz="1400" b="1" dirty="0">
              <a:solidFill>
                <a:srgbClr val="FF0000"/>
              </a:solidFill>
              <a:latin typeface="VeluxForOffic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07" y="760295"/>
            <a:ext cx="9513443" cy="457081"/>
          </a:xfrm>
        </p:spPr>
        <p:txBody>
          <a:bodyPr/>
          <a:lstStyle/>
          <a:p>
            <a:r>
              <a:rPr lang="cs-CZ" dirty="0"/>
              <a:t>Automatické funkce / algoritmus 1</a:t>
            </a:r>
            <a:br>
              <a:rPr lang="en-GB" dirty="0"/>
            </a:br>
            <a:r>
              <a:rPr lang="cs-CZ" dirty="0">
                <a:solidFill>
                  <a:srgbClr val="FF0000"/>
                </a:solidFill>
              </a:rPr>
              <a:t>Větrání na základě senzorů</a:t>
            </a:r>
            <a:br>
              <a:rPr lang="en-GB" dirty="0"/>
            </a:br>
            <a:br>
              <a:rPr lang="en-GB" sz="1600" dirty="0">
                <a:solidFill>
                  <a:schemeClr val="tx2"/>
                </a:solidFill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latin typeface="VeluxForOffic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latin typeface="VeluxForOffic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fld id="{10292E62-ABCD-4E1A-9CD4-1F4D24B7AC52}" type="slidenum">
              <a:rPr lang="en-GB">
                <a:latin typeface="VeluxForOffice"/>
              </a:rPr>
              <a:pPr defTabSz="914126" eaLnBrk="1" fontAlgn="auto" hangingPunct="1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GB">
              <a:latin typeface="VeluxForOffice"/>
            </a:endParaRPr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4210335" y="1868649"/>
            <a:ext cx="3833062" cy="17294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2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4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4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914126" fontAlgn="auto">
              <a:buNone/>
            </a:pPr>
            <a:endParaRPr lang="da-DK" sz="1600">
              <a:solidFill>
                <a:srgbClr val="000000"/>
              </a:solidFill>
              <a:latin typeface="VeluxForOffic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4512" b="14070"/>
          <a:stretch/>
        </p:blipFill>
        <p:spPr>
          <a:xfrm>
            <a:off x="850746" y="5549216"/>
            <a:ext cx="10426893" cy="10305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400957" y="2453401"/>
            <a:ext cx="2676719" cy="26733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53" tIns="107972" rIns="143963" bIns="107972">
            <a:no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VeluxForOffice"/>
              </a:rPr>
              <a:t>Co se děje:</a:t>
            </a:r>
            <a:endParaRPr lang="en-GB" sz="1400" kern="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Domácí aktivity mohou rychle vést k nežádoucím vnitřním klimatickým podmínkám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Ventilační algoritmus založený na senzorech reaguje vždy, když je vyhodnocení místnosti špatné. Zlepšuje vnitřní prostředí ventilací (otevřením okna), kdykoli mlže ventilace zlepšit situaci.</a:t>
            </a:r>
            <a:endParaRPr lang="en-GB" sz="1200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99165" y="2453271"/>
            <a:ext cx="4976024" cy="2665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53" tIns="107972" rIns="143963" bIns="0">
            <a:noAutofit/>
          </a:bodyPr>
          <a:lstStyle/>
          <a:p>
            <a:pPr indent="-609310"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VeluxForOffice"/>
              </a:rPr>
              <a:t>Jak to funguje</a:t>
            </a:r>
            <a:r>
              <a:rPr lang="en-GB" sz="1400" b="1" dirty="0">
                <a:solidFill>
                  <a:srgbClr val="000000"/>
                </a:solidFill>
                <a:latin typeface="VeluxForOffice"/>
              </a:rPr>
              <a:t>:</a:t>
            </a:r>
            <a:endParaRPr lang="en-GB" sz="1400" b="1" dirty="0">
              <a:solidFill>
                <a:srgbClr val="FF0000"/>
              </a:solidFill>
              <a:latin typeface="VeluxForOffice"/>
            </a:endParaRP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Algoritmus vyhodnocuje vnitřní prostředí v místnosti a otevírá střešní okna, když jsou překročeny doporučené či nastavené hodnoty a tedy celkově špatný výsledek místnosti. </a:t>
            </a: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Střešní okno se pak automaticky otevře, pokud systém vyhodnotí, že otevření oken pomůže zlepšit vnitřní prostředí.</a:t>
            </a:r>
          </a:p>
          <a:p>
            <a:pPr marL="285664" indent="-285664" defTabSz="914126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000"/>
                </a:solidFill>
                <a:latin typeface="VeluxForOffice"/>
              </a:rPr>
              <a:t>Př. Když je malý nárůst vnitřní teploty, systém na to nemusí reagovat. Celkový index je pořád dobrý. Okna se otevřou až při náhlém zvýšení teploty, např. při vysoké koncentraci lidí v jedné místnosti </a:t>
            </a:r>
          </a:p>
        </p:txBody>
      </p:sp>
      <p:pic>
        <p:nvPicPr>
          <p:cNvPr id="25" name="Picture 11" descr="image0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5" t="6049" r="5529" b="26159"/>
          <a:stretch/>
        </p:blipFill>
        <p:spPr bwMode="auto">
          <a:xfrm>
            <a:off x="9877579" y="3185089"/>
            <a:ext cx="1066713" cy="72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277" y="4336555"/>
            <a:ext cx="852354" cy="598996"/>
          </a:xfrm>
          <a:prstGeom prst="rect">
            <a:avLst/>
          </a:prstGeom>
        </p:spPr>
      </p:pic>
      <p:pic>
        <p:nvPicPr>
          <p:cNvPr id="18" name="Content Placeholder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642" y="4451882"/>
            <a:ext cx="299620" cy="4085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141" y="4521208"/>
            <a:ext cx="456702" cy="2801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70" y="4584787"/>
            <a:ext cx="287091" cy="42877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892123" y="4891215"/>
            <a:ext cx="1943853" cy="2159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100" dirty="0">
                <a:solidFill>
                  <a:srgbClr val="000000"/>
                </a:solidFill>
                <a:latin typeface="VeluxForOffice"/>
              </a:rPr>
              <a:t>Vnitřní senzor</a:t>
            </a:r>
            <a:endParaRPr lang="da-DK" sz="1100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853145" y="3216979"/>
            <a:ext cx="832103" cy="6234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200" b="1" dirty="0">
                <a:solidFill>
                  <a:srgbClr val="000000"/>
                </a:solidFill>
                <a:latin typeface="VeluxForOffice"/>
              </a:rPr>
              <a:t>VELUX </a:t>
            </a:r>
          </a:p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200" b="1" dirty="0">
                <a:solidFill>
                  <a:srgbClr val="000000"/>
                </a:solidFill>
                <a:latin typeface="VeluxForOffice"/>
              </a:rPr>
              <a:t>ACTIVE</a:t>
            </a:r>
          </a:p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200" b="1" dirty="0">
                <a:solidFill>
                  <a:srgbClr val="000000"/>
                </a:solidFill>
                <a:latin typeface="VeluxForOffice"/>
              </a:rPr>
              <a:t>brána</a:t>
            </a:r>
            <a:endParaRPr lang="da-DK" sz="1200" b="1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93951" y="2619105"/>
            <a:ext cx="765641" cy="25917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100" dirty="0" err="1">
                <a:solidFill>
                  <a:srgbClr val="000000"/>
                </a:solidFill>
                <a:latin typeface="VeluxForOffice"/>
              </a:rPr>
              <a:t>NetAtmo</a:t>
            </a:r>
            <a:r>
              <a:rPr lang="cs-CZ" sz="1100" dirty="0">
                <a:solidFill>
                  <a:srgbClr val="000000"/>
                </a:solidFill>
                <a:latin typeface="VeluxForOffice"/>
              </a:rPr>
              <a:t> </a:t>
            </a:r>
          </a:p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100" dirty="0">
                <a:solidFill>
                  <a:srgbClr val="000000"/>
                </a:solidFill>
                <a:latin typeface="VeluxForOffice"/>
              </a:rPr>
              <a:t>venkovní stanice</a:t>
            </a:r>
            <a:endParaRPr lang="da-DK" sz="1100" dirty="0">
              <a:solidFill>
                <a:srgbClr val="000000"/>
              </a:solidFill>
              <a:latin typeface="VeluxForOffice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259592" y="2616191"/>
            <a:ext cx="1551685" cy="2437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100" dirty="0">
                <a:solidFill>
                  <a:srgbClr val="000000"/>
                </a:solidFill>
                <a:latin typeface="VeluxForOffice"/>
              </a:rPr>
              <a:t>Online </a:t>
            </a:r>
            <a:r>
              <a:rPr lang="cs-CZ" sz="1100" dirty="0">
                <a:solidFill>
                  <a:srgbClr val="000000"/>
                </a:solidFill>
                <a:latin typeface="VeluxForOffice"/>
              </a:rPr>
              <a:t>předpověď </a:t>
            </a:r>
          </a:p>
          <a:p>
            <a:pPr algn="ctr" defTabSz="914126" eaLnBrk="1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100" dirty="0">
                <a:solidFill>
                  <a:srgbClr val="000000"/>
                </a:solidFill>
                <a:latin typeface="VeluxForOffice"/>
              </a:rPr>
              <a:t>počasí</a:t>
            </a:r>
            <a:endParaRPr lang="da-DK" sz="1100" dirty="0">
              <a:solidFill>
                <a:srgbClr val="000000"/>
              </a:solidFill>
              <a:latin typeface="VeluxForOffice"/>
            </a:endParaRPr>
          </a:p>
        </p:txBody>
      </p:sp>
      <p:pic>
        <p:nvPicPr>
          <p:cNvPr id="34" name="Image 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7795" y="2142665"/>
            <a:ext cx="860754" cy="432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Picture 2" descr="Billedresultat for online weather dat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815" y="2206132"/>
            <a:ext cx="1022148" cy="328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Rectangle 29"/>
          <p:cNvSpPr/>
          <p:nvPr/>
        </p:nvSpPr>
        <p:spPr>
          <a:xfrm>
            <a:off x="274425" y="1676555"/>
            <a:ext cx="7656987" cy="58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600" b="1" dirty="0">
                <a:solidFill>
                  <a:srgbClr val="FF0000"/>
                </a:solidFill>
                <a:latin typeface="VeluxForOffice"/>
              </a:rPr>
              <a:t>Chytré senzory </a:t>
            </a:r>
            <a:r>
              <a:rPr lang="en-GB" sz="1600" b="1" dirty="0">
                <a:solidFill>
                  <a:srgbClr val="FF0000"/>
                </a:solidFill>
                <a:latin typeface="VeluxForOffice"/>
              </a:rPr>
              <a:t>(CO2, </a:t>
            </a:r>
            <a:r>
              <a:rPr lang="cs-CZ" sz="1600" b="1" dirty="0">
                <a:solidFill>
                  <a:srgbClr val="FF0000"/>
                </a:solidFill>
                <a:latin typeface="VeluxForOffice"/>
              </a:rPr>
              <a:t>vlhkost</a:t>
            </a:r>
            <a:r>
              <a:rPr lang="en-GB" sz="1600" b="1" dirty="0">
                <a:solidFill>
                  <a:srgbClr val="FF0000"/>
                </a:solidFill>
                <a:latin typeface="VeluxForOffice"/>
              </a:rPr>
              <a:t>, </a:t>
            </a:r>
            <a:r>
              <a:rPr lang="cs-CZ" sz="1600" b="1" dirty="0">
                <a:solidFill>
                  <a:srgbClr val="FF0000"/>
                </a:solidFill>
                <a:latin typeface="VeluxForOffice"/>
              </a:rPr>
              <a:t>teplota</a:t>
            </a:r>
            <a:r>
              <a:rPr lang="en-GB" sz="1600" b="1" dirty="0">
                <a:solidFill>
                  <a:srgbClr val="FF0000"/>
                </a:solidFill>
                <a:latin typeface="VeluxForOffice"/>
              </a:rPr>
              <a:t>) </a:t>
            </a:r>
            <a:r>
              <a:rPr lang="cs-CZ" sz="1600" b="1" dirty="0">
                <a:solidFill>
                  <a:srgbClr val="FF0000"/>
                </a:solidFill>
                <a:latin typeface="VeluxForOffice"/>
              </a:rPr>
              <a:t>kontrolují Vaše střešní okna VELUX k zajištění lepšího vnitřního prostředí</a:t>
            </a:r>
            <a:r>
              <a:rPr lang="en-GB" sz="1600" b="1" dirty="0">
                <a:solidFill>
                  <a:srgbClr val="FF0000"/>
                </a:solidFill>
                <a:latin typeface="VeluxForOffice"/>
              </a:rPr>
              <a:t>.</a:t>
            </a:r>
            <a:endParaRPr lang="da-DK" sz="1600" b="1" dirty="0">
              <a:solidFill>
                <a:srgbClr val="FF0000"/>
              </a:solidFill>
              <a:latin typeface="VeluxForOffice"/>
            </a:endParaRPr>
          </a:p>
        </p:txBody>
      </p:sp>
    </p:spTree>
    <p:extLst>
      <p:ext uri="{BB962C8B-B14F-4D97-AF65-F5344CB8AC3E}">
        <p14:creationId xmlns:p14="http://schemas.microsoft.com/office/powerpoint/2010/main" val="50716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22" grpId="0" animBg="1"/>
      <p:bldP spid="23" grpId="0" animBg="1"/>
      <p:bldP spid="27" grpId="0"/>
      <p:bldP spid="28" grpId="0"/>
      <p:bldP spid="32" grpId="0"/>
      <p:bldP spid="33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heme/theme1.xml><?xml version="1.0" encoding="utf-8"?>
<a:theme xmlns:a="http://schemas.openxmlformats.org/drawingml/2006/main" name="VELUX 16-9">
  <a:themeElements>
    <a:clrScheme name="VELUX">
      <a:dk1>
        <a:srgbClr val="000000"/>
      </a:dk1>
      <a:lt1>
        <a:srgbClr val="FFFFFF"/>
      </a:lt1>
      <a:dk2>
        <a:srgbClr val="000000"/>
      </a:dk2>
      <a:lt2>
        <a:srgbClr val="737371"/>
      </a:lt2>
      <a:accent1>
        <a:srgbClr val="FF0000"/>
      </a:accent1>
      <a:accent2>
        <a:srgbClr val="A9CAE4"/>
      </a:accent2>
      <a:accent3>
        <a:srgbClr val="E0E0DD"/>
      </a:accent3>
      <a:accent4>
        <a:srgbClr val="000000"/>
      </a:accent4>
      <a:accent5>
        <a:srgbClr val="FFAAAA"/>
      </a:accent5>
      <a:accent6>
        <a:srgbClr val="99B7CF"/>
      </a:accent6>
      <a:hlink>
        <a:srgbClr val="192E4F"/>
      </a:hlink>
      <a:folHlink>
        <a:srgbClr val="456B99"/>
      </a:folHlink>
    </a:clrScheme>
    <a:fontScheme name="VeluxForOffice">
      <a:majorFont>
        <a:latin typeface="VeluxForOffice"/>
        <a:ea typeface=""/>
        <a:cs typeface=""/>
      </a:majorFont>
      <a:minorFont>
        <a:latin typeface="VeluxFor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6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5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6000"/>
          </a:lnSpc>
          <a:spcBef>
            <a:spcPts val="0"/>
          </a:spcBef>
          <a:defRPr sz="1500"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93CF72F1-A582-4AFF-9CB3-89C9DAD4CFC3}" vid="{83CD15BD-B6EE-47F1-8617-B5275EFAB6C6}"/>
    </a:ext>
  </a:extLst>
</a:theme>
</file>

<file path=ppt/theme/theme2.xml><?xml version="1.0" encoding="utf-8"?>
<a:theme xmlns:a="http://schemas.openxmlformats.org/drawingml/2006/main" name="1_VELUX 16-9">
  <a:themeElements>
    <a:clrScheme name="VELUX">
      <a:dk1>
        <a:srgbClr val="000000"/>
      </a:dk1>
      <a:lt1>
        <a:srgbClr val="FFFFFF"/>
      </a:lt1>
      <a:dk2>
        <a:srgbClr val="000000"/>
      </a:dk2>
      <a:lt2>
        <a:srgbClr val="737371"/>
      </a:lt2>
      <a:accent1>
        <a:srgbClr val="FF0000"/>
      </a:accent1>
      <a:accent2>
        <a:srgbClr val="A9CAE4"/>
      </a:accent2>
      <a:accent3>
        <a:srgbClr val="E0E0DD"/>
      </a:accent3>
      <a:accent4>
        <a:srgbClr val="000000"/>
      </a:accent4>
      <a:accent5>
        <a:srgbClr val="FFAAAA"/>
      </a:accent5>
      <a:accent6>
        <a:srgbClr val="99B7CF"/>
      </a:accent6>
      <a:hlink>
        <a:srgbClr val="192E4F"/>
      </a:hlink>
      <a:folHlink>
        <a:srgbClr val="456B99"/>
      </a:folHlink>
    </a:clrScheme>
    <a:fontScheme name="VeluxForOffice">
      <a:majorFont>
        <a:latin typeface="VeluxForOffice"/>
        <a:ea typeface=""/>
        <a:cs typeface=""/>
      </a:majorFont>
      <a:minorFont>
        <a:latin typeface="VeluxFor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6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5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6000"/>
          </a:lnSpc>
          <a:spcBef>
            <a:spcPts val="0"/>
          </a:spcBef>
          <a:defRPr sz="1500"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93CF72F1-A582-4AFF-9CB3-89C9DAD4CFC3}" vid="{83CD15BD-B6EE-47F1-8617-B5275EFAB6C6}"/>
    </a:ext>
  </a:extLst>
</a:theme>
</file>

<file path=ppt/theme/theme3.xml><?xml version="1.0" encoding="utf-8"?>
<a:theme xmlns:a="http://schemas.openxmlformats.org/drawingml/2006/main" name="2_VELUX 16-9">
  <a:themeElements>
    <a:clrScheme name="VELUX">
      <a:dk1>
        <a:srgbClr val="000000"/>
      </a:dk1>
      <a:lt1>
        <a:srgbClr val="FFFFFF"/>
      </a:lt1>
      <a:dk2>
        <a:srgbClr val="000000"/>
      </a:dk2>
      <a:lt2>
        <a:srgbClr val="737371"/>
      </a:lt2>
      <a:accent1>
        <a:srgbClr val="FF0000"/>
      </a:accent1>
      <a:accent2>
        <a:srgbClr val="A9CAE4"/>
      </a:accent2>
      <a:accent3>
        <a:srgbClr val="E0E0DD"/>
      </a:accent3>
      <a:accent4>
        <a:srgbClr val="737373"/>
      </a:accent4>
      <a:accent5>
        <a:srgbClr val="CA6A75"/>
      </a:accent5>
      <a:accent6>
        <a:srgbClr val="456B99"/>
      </a:accent6>
      <a:hlink>
        <a:srgbClr val="192E4F"/>
      </a:hlink>
      <a:folHlink>
        <a:srgbClr val="456B99"/>
      </a:folHlink>
    </a:clrScheme>
    <a:fontScheme name="Velux">
      <a:majorFont>
        <a:latin typeface="VeluxForOffice"/>
        <a:ea typeface=""/>
        <a:cs typeface=""/>
      </a:majorFont>
      <a:minorFont>
        <a:latin typeface="VeluxFor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9C6D0839-5C82-4412-8455-D88FA4817E22}" vid="{FE904CDF-4DD2-4192-AC45-8DC3D70787E5}"/>
    </a:ext>
  </a:extLst>
</a:theme>
</file>

<file path=ppt/theme/theme4.xml><?xml version="1.0" encoding="utf-8"?>
<a:theme xmlns:a="http://schemas.openxmlformats.org/drawingml/2006/main" name="Office Theme">
  <a:themeElements>
    <a:clrScheme name="VELUX">
      <a:dk1>
        <a:srgbClr val="000000"/>
      </a:dk1>
      <a:lt1>
        <a:srgbClr val="FFFFFF"/>
      </a:lt1>
      <a:dk2>
        <a:srgbClr val="000000"/>
      </a:dk2>
      <a:lt2>
        <a:srgbClr val="737371"/>
      </a:lt2>
      <a:accent1>
        <a:srgbClr val="FF0000"/>
      </a:accent1>
      <a:accent2>
        <a:srgbClr val="A9CAE4"/>
      </a:accent2>
      <a:accent3>
        <a:srgbClr val="E0E0DD"/>
      </a:accent3>
      <a:accent4>
        <a:srgbClr val="000000"/>
      </a:accent4>
      <a:accent5>
        <a:srgbClr val="FFAAAA"/>
      </a:accent5>
      <a:accent6>
        <a:srgbClr val="99B7CF"/>
      </a:accent6>
      <a:hlink>
        <a:srgbClr val="192E4F"/>
      </a:hlink>
      <a:folHlink>
        <a:srgbClr val="456B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1010</Words>
  <Application>Microsoft Office PowerPoint</Application>
  <PresentationFormat>Vlastná</PresentationFormat>
  <Paragraphs>157</Paragraphs>
  <Slides>15</Slides>
  <Notes>8</Notes>
  <HiddenSlides>0</HiddenSlides>
  <MMClips>1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15</vt:i4>
      </vt:variant>
    </vt:vector>
  </HeadingPairs>
  <TitlesOfParts>
    <vt:vector size="25" baseType="lpstr">
      <vt:lpstr>Verdana</vt:lpstr>
      <vt:lpstr>Calibri</vt:lpstr>
      <vt:lpstr>VeluxForOffice</vt:lpstr>
      <vt:lpstr>Wingdings 3</vt:lpstr>
      <vt:lpstr>VeluxForOffice</vt:lpstr>
      <vt:lpstr>Times New Roman</vt:lpstr>
      <vt:lpstr>Arial</vt:lpstr>
      <vt:lpstr>VELUX 16-9</vt:lpstr>
      <vt:lpstr>1_VELUX 16-9</vt:lpstr>
      <vt:lpstr>2_VELUX 16-9</vt:lpstr>
      <vt:lpstr>Healthy home academy</vt:lpstr>
      <vt:lpstr>// velux active</vt:lpstr>
      <vt:lpstr>Prezentácia programu PowerPoint</vt:lpstr>
      <vt:lpstr>Prezentácia programu PowerPoint</vt:lpstr>
      <vt:lpstr>Co je VELUX Active?</vt:lpstr>
      <vt:lpstr>VELUX výrobky domácí automatizace</vt:lpstr>
      <vt:lpstr>Prezentácia programu PowerPoint</vt:lpstr>
      <vt:lpstr>Jak na to?  APP - ovladač ve vaší kapse</vt:lpstr>
      <vt:lpstr>Automatické funkce / algoritmus 1 Větrání na základě senzorů  </vt:lpstr>
      <vt:lpstr>Automatické funkce / algoritmus 2 denní větrání</vt:lpstr>
      <vt:lpstr>Automatické funkce / algoritmus 3 chytrá ochrana před sluncem</vt:lpstr>
      <vt:lpstr>Příklady použití – jednopodlažní dům</vt:lpstr>
      <vt:lpstr>Příklady použití – dvoupodlažní dům</vt:lpstr>
      <vt:lpstr>Lepší vnitřní prostředí díky automatizaci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2016-11-13T05:52:50Z</dcterms:created>
  <dcterms:modified xsi:type="dcterms:W3CDTF">2018-05-31T06:15:26Z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